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comments/comment1.xml" ContentType="application/vnd.openxmlformats-officedocument.presentationml.comments+xml"/>
  <Override PartName="/ppt/tags/tag4.xml" ContentType="application/vnd.openxmlformats-officedocument.presentationml.tags+xml"/>
  <Override PartName="/ppt/comments/comment2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5.xml" ContentType="application/vnd.openxmlformats-officedocument.presentationml.tags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8"/>
  </p:notesMasterIdLst>
  <p:handoutMasterIdLst>
    <p:handoutMasterId r:id="rId99"/>
  </p:handoutMasterIdLst>
  <p:sldIdLst>
    <p:sldId id="589" r:id="rId2"/>
    <p:sldId id="258" r:id="rId3"/>
    <p:sldId id="425" r:id="rId4"/>
    <p:sldId id="584" r:id="rId5"/>
    <p:sldId id="524" r:id="rId6"/>
    <p:sldId id="525" r:id="rId7"/>
    <p:sldId id="427" r:id="rId8"/>
    <p:sldId id="526" r:id="rId9"/>
    <p:sldId id="527" r:id="rId10"/>
    <p:sldId id="528" r:id="rId11"/>
    <p:sldId id="596" r:id="rId12"/>
    <p:sldId id="595" r:id="rId13"/>
    <p:sldId id="597" r:id="rId14"/>
    <p:sldId id="598" r:id="rId15"/>
    <p:sldId id="592" r:id="rId16"/>
    <p:sldId id="593" r:id="rId17"/>
    <p:sldId id="594" r:id="rId18"/>
    <p:sldId id="678" r:id="rId19"/>
    <p:sldId id="590" r:id="rId20"/>
    <p:sldId id="503" r:id="rId21"/>
    <p:sldId id="535" r:id="rId22"/>
    <p:sldId id="532" r:id="rId23"/>
    <p:sldId id="531" r:id="rId24"/>
    <p:sldId id="529" r:id="rId25"/>
    <p:sldId id="538" r:id="rId26"/>
    <p:sldId id="537" r:id="rId27"/>
    <p:sldId id="539" r:id="rId28"/>
    <p:sldId id="368" r:id="rId29"/>
    <p:sldId id="404" r:id="rId30"/>
    <p:sldId id="437" r:id="rId31"/>
    <p:sldId id="540" r:id="rId32"/>
    <p:sldId id="547" r:id="rId33"/>
    <p:sldId id="533" r:id="rId34"/>
    <p:sldId id="541" r:id="rId35"/>
    <p:sldId id="542" r:id="rId36"/>
    <p:sldId id="543" r:id="rId37"/>
    <p:sldId id="546" r:id="rId38"/>
    <p:sldId id="544" r:id="rId39"/>
    <p:sldId id="379" r:id="rId40"/>
    <p:sldId id="551" r:id="rId41"/>
    <p:sldId id="550" r:id="rId42"/>
    <p:sldId id="548" r:id="rId43"/>
    <p:sldId id="549" r:id="rId44"/>
    <p:sldId id="552" r:id="rId45"/>
    <p:sldId id="553" r:id="rId46"/>
    <p:sldId id="554" r:id="rId47"/>
    <p:sldId id="508" r:id="rId48"/>
    <p:sldId id="680" r:id="rId49"/>
    <p:sldId id="504" r:id="rId50"/>
    <p:sldId id="567" r:id="rId51"/>
    <p:sldId id="555" r:id="rId52"/>
    <p:sldId id="557" r:id="rId53"/>
    <p:sldId id="509" r:id="rId54"/>
    <p:sldId id="556" r:id="rId55"/>
    <p:sldId id="510" r:id="rId56"/>
    <p:sldId id="561" r:id="rId57"/>
    <p:sldId id="511" r:id="rId58"/>
    <p:sldId id="558" r:id="rId59"/>
    <p:sldId id="559" r:id="rId60"/>
    <p:sldId id="560" r:id="rId61"/>
    <p:sldId id="562" r:id="rId62"/>
    <p:sldId id="563" r:id="rId63"/>
    <p:sldId id="564" r:id="rId64"/>
    <p:sldId id="565" r:id="rId65"/>
    <p:sldId id="566" r:id="rId66"/>
    <p:sldId id="573" r:id="rId67"/>
    <p:sldId id="513" r:id="rId68"/>
    <p:sldId id="569" r:id="rId69"/>
    <p:sldId id="514" r:id="rId70"/>
    <p:sldId id="515" r:id="rId71"/>
    <p:sldId id="516" r:id="rId72"/>
    <p:sldId id="571" r:id="rId73"/>
    <p:sldId id="570" r:id="rId74"/>
    <p:sldId id="572" r:id="rId75"/>
    <p:sldId id="519" r:id="rId76"/>
    <p:sldId id="517" r:id="rId77"/>
    <p:sldId id="518" r:id="rId78"/>
    <p:sldId id="574" r:id="rId79"/>
    <p:sldId id="575" r:id="rId80"/>
    <p:sldId id="576" r:id="rId81"/>
    <p:sldId id="520" r:id="rId82"/>
    <p:sldId id="577" r:id="rId83"/>
    <p:sldId id="578" r:id="rId84"/>
    <p:sldId id="521" r:id="rId85"/>
    <p:sldId id="580" r:id="rId86"/>
    <p:sldId id="581" r:id="rId87"/>
    <p:sldId id="582" r:id="rId88"/>
    <p:sldId id="400" r:id="rId89"/>
    <p:sldId id="583" r:id="rId90"/>
    <p:sldId id="679" r:id="rId91"/>
    <p:sldId id="522" r:id="rId92"/>
    <p:sldId id="681" r:id="rId93"/>
    <p:sldId id="585" r:id="rId94"/>
    <p:sldId id="586" r:id="rId95"/>
    <p:sldId id="587" r:id="rId96"/>
    <p:sldId id="588" r:id="rId97"/>
  </p:sldIdLst>
  <p:sldSz cx="12192000" cy="6858000"/>
  <p:notesSz cx="6858000" cy="9144000"/>
  <p:custDataLst>
    <p:tags r:id="rId10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B63EAB0-1555-444E-AE82-509ED8CF0A93}">
          <p14:sldIdLst>
            <p14:sldId id="589"/>
            <p14:sldId id="258"/>
            <p14:sldId id="425"/>
            <p14:sldId id="584"/>
            <p14:sldId id="524"/>
            <p14:sldId id="525"/>
            <p14:sldId id="427"/>
            <p14:sldId id="526"/>
            <p14:sldId id="527"/>
            <p14:sldId id="528"/>
            <p14:sldId id="596"/>
            <p14:sldId id="595"/>
            <p14:sldId id="597"/>
            <p14:sldId id="598"/>
            <p14:sldId id="592"/>
            <p14:sldId id="593"/>
            <p14:sldId id="594"/>
            <p14:sldId id="678"/>
            <p14:sldId id="590"/>
            <p14:sldId id="503"/>
            <p14:sldId id="535"/>
            <p14:sldId id="532"/>
            <p14:sldId id="531"/>
            <p14:sldId id="529"/>
            <p14:sldId id="538"/>
            <p14:sldId id="537"/>
            <p14:sldId id="539"/>
            <p14:sldId id="368"/>
            <p14:sldId id="404"/>
            <p14:sldId id="437"/>
            <p14:sldId id="540"/>
            <p14:sldId id="547"/>
            <p14:sldId id="533"/>
            <p14:sldId id="541"/>
            <p14:sldId id="542"/>
            <p14:sldId id="543"/>
            <p14:sldId id="546"/>
            <p14:sldId id="544"/>
            <p14:sldId id="379"/>
            <p14:sldId id="551"/>
            <p14:sldId id="550"/>
            <p14:sldId id="548"/>
            <p14:sldId id="549"/>
            <p14:sldId id="552"/>
            <p14:sldId id="553"/>
            <p14:sldId id="554"/>
            <p14:sldId id="508"/>
            <p14:sldId id="680"/>
            <p14:sldId id="504"/>
            <p14:sldId id="567"/>
            <p14:sldId id="555"/>
            <p14:sldId id="557"/>
            <p14:sldId id="509"/>
            <p14:sldId id="556"/>
            <p14:sldId id="510"/>
            <p14:sldId id="561"/>
            <p14:sldId id="511"/>
            <p14:sldId id="558"/>
            <p14:sldId id="559"/>
            <p14:sldId id="560"/>
            <p14:sldId id="562"/>
            <p14:sldId id="563"/>
            <p14:sldId id="564"/>
            <p14:sldId id="565"/>
            <p14:sldId id="566"/>
            <p14:sldId id="573"/>
            <p14:sldId id="513"/>
            <p14:sldId id="569"/>
            <p14:sldId id="514"/>
            <p14:sldId id="515"/>
            <p14:sldId id="516"/>
            <p14:sldId id="571"/>
            <p14:sldId id="570"/>
            <p14:sldId id="572"/>
            <p14:sldId id="519"/>
            <p14:sldId id="517"/>
            <p14:sldId id="518"/>
            <p14:sldId id="574"/>
            <p14:sldId id="575"/>
            <p14:sldId id="576"/>
            <p14:sldId id="520"/>
            <p14:sldId id="577"/>
            <p14:sldId id="578"/>
            <p14:sldId id="521"/>
            <p14:sldId id="580"/>
            <p14:sldId id="581"/>
            <p14:sldId id="582"/>
            <p14:sldId id="400"/>
            <p14:sldId id="583"/>
            <p14:sldId id="679"/>
            <p14:sldId id="522"/>
            <p14:sldId id="681"/>
            <p14:sldId id="585"/>
            <p14:sldId id="586"/>
            <p14:sldId id="587"/>
            <p14:sldId id="58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诚信 周" initials="诚信" lastIdx="1" clrIdx="0"/>
  <p:cmAuthor id="2" name="84089" initials="8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D3DD"/>
    <a:srgbClr val="66B5C4"/>
    <a:srgbClr val="C8E0E0"/>
    <a:srgbClr val="D7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44" autoAdjust="0"/>
    <p:restoredTop sz="95244" autoAdjust="0"/>
  </p:normalViewPr>
  <p:slideViewPr>
    <p:cSldViewPr snapToGrid="0" snapToObjects="1">
      <p:cViewPr varScale="1">
        <p:scale>
          <a:sx n="86" d="100"/>
          <a:sy n="86" d="100"/>
        </p:scale>
        <p:origin x="1075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90" d="100"/>
        <a:sy n="19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25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handoutMaster" Target="handoutMasters/handoutMaster1.xml"/><Relationship Id="rId10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gs" Target="tags/tag1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0-02T17:10:06.271" idx="1">
    <p:pos x="6998" y="776"/>
    <p:text/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0-02T17:10:06.271" idx="1">
    <p:pos x="6998" y="776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B3C7D-7ED1-A34F-BCFC-1C01389AE58C}" type="datetimeFigureOut">
              <a:rPr kumimoji="1" lang="zh-CN" altLang="en-US" smtClean="0"/>
              <a:t>2021/1/21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ED8CE-3D9F-CA47-A17E-9AD879C3B1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ACF2CF-5EF1-D24F-8F8B-C67282AA038A}" type="datetimeFigureOut">
              <a:rPr kumimoji="1" lang="zh-CN" altLang="en-US" smtClean="0"/>
              <a:t>2021/1/21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F70782-008B-5B48-B01C-A994AC4AA0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67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75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88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93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 rot="10800000">
            <a:off x="-1901715" y="106947"/>
            <a:ext cx="2716508" cy="456773"/>
            <a:chOff x="6740619" y="5558547"/>
            <a:chExt cx="7728078" cy="1299453"/>
          </a:xfrm>
        </p:grpSpPr>
        <p:sp>
          <p:nvSpPr>
            <p:cNvPr id="3" name="平行四边形 2"/>
            <p:cNvSpPr/>
            <p:nvPr userDrawn="1"/>
          </p:nvSpPr>
          <p:spPr>
            <a:xfrm>
              <a:off x="6740619" y="5715776"/>
              <a:ext cx="5183472" cy="997705"/>
            </a:xfrm>
            <a:prstGeom prst="parallelogram">
              <a:avLst>
                <a:gd name="adj" fmla="val 65230"/>
              </a:avLst>
            </a:prstGeom>
            <a:solidFill>
              <a:srgbClr val="66B5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平行四边形 4"/>
            <p:cNvSpPr/>
            <p:nvPr userDrawn="1"/>
          </p:nvSpPr>
          <p:spPr>
            <a:xfrm>
              <a:off x="7717520" y="5558547"/>
              <a:ext cx="6751177" cy="1299453"/>
            </a:xfrm>
            <a:prstGeom prst="parallelogram">
              <a:avLst>
                <a:gd name="adj" fmla="val 6523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7" name="文本框 6"/>
          <p:cNvSpPr txBox="1"/>
          <p:nvPr userDrawn="1"/>
        </p:nvSpPr>
        <p:spPr>
          <a:xfrm>
            <a:off x="250704" y="13912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72405AB0-7A7C-AE42-8538-6C2CEFB0B67D}" type="slidenum">
              <a:rPr kumimoji="1" lang="zh-CN" altLang="en-US" i="1">
                <a:solidFill>
                  <a:schemeClr val="bg1"/>
                </a:solidFill>
              </a:rPr>
              <a:t>‹#›</a:t>
            </a:fld>
            <a:endParaRPr kumimoji="1" lang="zh-CN" altLang="en-US" i="1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 userDrawn="1"/>
        </p:nvSpPr>
        <p:spPr>
          <a:xfrm rot="13502129" flipV="1">
            <a:off x="-1115477" y="-3282843"/>
            <a:ext cx="6486441" cy="6486441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直角三角形 6"/>
          <p:cNvSpPr/>
          <p:nvPr userDrawn="1"/>
        </p:nvSpPr>
        <p:spPr>
          <a:xfrm rot="8097871">
            <a:off x="6104837" y="5907266"/>
            <a:ext cx="1914102" cy="1901468"/>
          </a:xfrm>
          <a:prstGeom prst="rtTriangle">
            <a:avLst/>
          </a:prstGeom>
          <a:solidFill>
            <a:srgbClr val="A3D3DD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直角三角形 7"/>
          <p:cNvSpPr/>
          <p:nvPr userDrawn="1"/>
        </p:nvSpPr>
        <p:spPr>
          <a:xfrm rot="13502129" flipV="1">
            <a:off x="-423526" y="-2550665"/>
            <a:ext cx="5101330" cy="5101330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直角三角形 8"/>
          <p:cNvSpPr/>
          <p:nvPr userDrawn="1"/>
        </p:nvSpPr>
        <p:spPr>
          <a:xfrm rot="8097871">
            <a:off x="7457374" y="4763905"/>
            <a:ext cx="4188187" cy="4188187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comments" Target="../comments/comment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jpe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s://wenku.baidu.com/view/c5b7085257270722192e453610661ed9ad5155a6.html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35025" y="8572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项目体验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012" y="1243012"/>
            <a:ext cx="4371975" cy="43719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805180" y="1196340"/>
            <a:ext cx="10297795" cy="5011420"/>
            <a:chOff x="2018685" y="954373"/>
            <a:chExt cx="8399615" cy="5219621"/>
          </a:xfrm>
        </p:grpSpPr>
        <p:sp>
          <p:nvSpPr>
            <p:cNvPr id="2" name="矩形 1"/>
            <p:cNvSpPr/>
            <p:nvPr/>
          </p:nvSpPr>
          <p:spPr>
            <a:xfrm flipH="1">
              <a:off x="2019237" y="954373"/>
              <a:ext cx="8398510" cy="179984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7DC3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2019789" y="2856461"/>
              <a:ext cx="8398510" cy="162324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EDAC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2018685" y="4581950"/>
              <a:ext cx="8399615" cy="159204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5D8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 descr="u=4239698995,975847172&amp;fm=26&amp;gp=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6330" y="1276985"/>
            <a:ext cx="2960370" cy="1566545"/>
          </a:xfrm>
          <a:prstGeom prst="rect">
            <a:avLst/>
          </a:prstGeom>
        </p:spPr>
      </p:pic>
      <p:pic>
        <p:nvPicPr>
          <p:cNvPr id="6" name="图片 5" descr="u=276374741,2196456466&amp;fm=26&amp;gp=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330" y="3100705"/>
            <a:ext cx="2960370" cy="14020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947285" y="1460500"/>
            <a:ext cx="57511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</a:t>
            </a:r>
            <a:r>
              <a:rPr lang="zh-CN" altLang="en-US"/>
              <a:t>在游戏中，小鸟会向前飞行，当玩家点击屏幕时，小鸟会向上飞翔一定距离。如果玩家不点击屏幕，收到重力的影响，小鸟会不断向下掉落，如果小鸟掉出屏幕之外的话，就会死亡。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090160" y="5120640"/>
            <a:ext cx="5671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</a:t>
            </a:r>
            <a:r>
              <a:rPr lang="zh-CN" altLang="en-US" dirty="0"/>
              <a:t>游戏按照小鸟飞过的水管数进行计分，每飞过一个根水管，玩家就会加一分，同时，飞行路程上会出现金兵，吃掉金币会加分。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037455" y="3340735"/>
            <a:ext cx="57778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</a:t>
            </a:r>
            <a:r>
              <a:rPr lang="zh-CN" altLang="en-US" dirty="0"/>
              <a:t>除外之外小鸟在飞翔过程中会不断遇到水管，小鸟小鸟必须从水管空隙中闯过，如果不小心转上水管的话，小鸟也会死亡。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63600" y="12446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玩法介绍</a:t>
            </a:r>
          </a:p>
        </p:txBody>
      </p:sp>
      <p:pic>
        <p:nvPicPr>
          <p:cNvPr id="11" name="图片 10" descr="tim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330" y="4792345"/>
            <a:ext cx="3020695" cy="13023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63600" y="12446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游戏功能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98741" y="2948355"/>
            <a:ext cx="4467225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用户可以对于好友进行举报，并且选择举报原因，管理员会收到举报信息</a:t>
            </a:r>
            <a:endParaRPr kumimoji="1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2750" y="600235"/>
            <a:ext cx="2807217" cy="592634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98742" y="1396035"/>
            <a:ext cx="4467225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用户在排行榜界面可以看到好友的最高分数</a:t>
            </a:r>
            <a:endParaRPr kumimoji="1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845" y="600235"/>
            <a:ext cx="2807217" cy="592634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63600" y="12446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游戏功能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98742" y="1396035"/>
            <a:ext cx="4467225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用户在角色界面可以看到自己拥有的角色，点击角色可以看到角色属性信息，点击更换角色在游戏内会更换角色</a:t>
            </a:r>
            <a:endParaRPr kumimoji="1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450" y="282431"/>
            <a:ext cx="2903847" cy="61303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5639" r="2250" b="7526"/>
          <a:stretch>
            <a:fillRect/>
          </a:stretch>
        </p:blipFill>
        <p:spPr>
          <a:xfrm>
            <a:off x="5101465" y="647680"/>
            <a:ext cx="3138315" cy="588548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7557C68-A240-4EB7-BAA8-7CDFBB9771B8}"/>
              </a:ext>
            </a:extLst>
          </p:cNvPr>
          <p:cNvSpPr txBox="1"/>
          <p:nvPr/>
        </p:nvSpPr>
        <p:spPr>
          <a:xfrm>
            <a:off x="344405" y="3433053"/>
            <a:ext cx="4467225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开始游戏会消耗爱心，爱心每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5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分钟会获得一颗，爱心最多只能自然增长到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20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颗。没有爱心也可以进行游戏，但是不会获得金币。</a:t>
            </a:r>
            <a:endParaRPr kumimoji="1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63600" y="12446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游戏功能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50944" y="1082717"/>
            <a:ext cx="4467225" cy="2346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用户在商店界面可以购买角色，如果拥有角色就会弹出您已拥有角色，如果金币不足就弹出金币不重要购买商品，正常情况就是购买成功然后扣去对应的金币，</a:t>
            </a:r>
            <a:endParaRPr kumimoji="1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pic>
        <p:nvPicPr>
          <p:cNvPr id="11" name="图片 10"/>
          <p:cNvPicPr/>
          <p:nvPr/>
        </p:nvPicPr>
        <p:blipFill>
          <a:blip r:embed="rId2"/>
          <a:stretch>
            <a:fillRect/>
          </a:stretch>
        </p:blipFill>
        <p:spPr>
          <a:xfrm>
            <a:off x="7006079" y="737915"/>
            <a:ext cx="2316091" cy="467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/>
          <p:cNvPicPr/>
          <p:nvPr/>
        </p:nvPicPr>
        <p:blipFill>
          <a:blip r:embed="rId3"/>
          <a:stretch>
            <a:fillRect/>
          </a:stretch>
        </p:blipFill>
        <p:spPr>
          <a:xfrm>
            <a:off x="9498570" y="787688"/>
            <a:ext cx="2442486" cy="467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/>
          <p:cNvPicPr/>
          <p:nvPr/>
        </p:nvPicPr>
        <p:blipFill>
          <a:blip r:embed="rId4"/>
          <a:stretch>
            <a:fillRect/>
          </a:stretch>
        </p:blipFill>
        <p:spPr>
          <a:xfrm>
            <a:off x="4464271" y="837461"/>
            <a:ext cx="2316091" cy="4579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63600" y="12446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游戏功能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87374" y="1083717"/>
            <a:ext cx="4467225" cy="2346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用户在收件箱可以收到管理员发来的邮件，可能是奖励邮件或者是账户异常警告邮件等等。邮件未读的时候会有红点提示，点击删除已读邮件把打开的邮件删除</a:t>
            </a:r>
            <a:endParaRPr kumimoji="1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5658820" y="1083717"/>
            <a:ext cx="2657044" cy="4690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4460" y="667011"/>
            <a:ext cx="2461803" cy="519714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87374" y="3859950"/>
            <a:ext cx="4467225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点击打开邮件可以看到邮件中奖励的个数，点击领取奖励</a:t>
            </a:r>
            <a:endParaRPr kumimoji="1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63600" y="12446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游戏功能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495" y="66020"/>
            <a:ext cx="3248525" cy="685799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29731" y="1329899"/>
            <a:ext cx="4467225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这里是管理员的账户管理功能，能看到账户状态，累计被举报次数，还可以在这个界面对用户进行封号或者解封的操作</a:t>
            </a:r>
            <a:endParaRPr kumimoji="1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9731" y="3643484"/>
            <a:ext cx="4467225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管理员可以对账号进行异常警告，用户在收件箱会收到账号异常警告</a:t>
            </a:r>
            <a:endParaRPr kumimoji="1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824" y="427566"/>
            <a:ext cx="2843463" cy="600286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63600" y="12446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游戏功能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296" y="66020"/>
            <a:ext cx="3248526" cy="6858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38357" y="1329899"/>
            <a:ext cx="4467225" cy="2346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这里是管理员的举报处理功能，可以查看到用户被举报的次数，举报人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id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，举报的原因，还可以看到被举报的历史记录，可以对用户进行封号或者解封的处理。</a:t>
            </a:r>
            <a:endParaRPr kumimoji="1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63600" y="12446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游戏功能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38357" y="1329899"/>
            <a:ext cx="4467225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用户被封号后无法进入游戏，用户在被封号后可以进行申诉，管理员也可以在举报处理看到被封号玩家的申诉原因，进行一个解封的操作。</a:t>
            </a:r>
            <a:endParaRPr kumimoji="1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51" y="810882"/>
            <a:ext cx="2606993" cy="550365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850" y="810883"/>
            <a:ext cx="2606993" cy="550365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63600" y="12446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游戏功能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38357" y="1329899"/>
            <a:ext cx="446722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这里是管理员的奖励发放功能，</a:t>
            </a:r>
            <a:r>
              <a:rPr kumimoji="1" 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管理员可以以邮件形式向全体玩家发放奖励，编写邮件标题和内容，然后给相应的奖励附上数据即可发放奖励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90770" y="955675"/>
            <a:ext cx="3114675" cy="54578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740" y="1800225"/>
            <a:ext cx="3038475" cy="4267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63600" y="12446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游戏演示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396" y="1225526"/>
            <a:ext cx="9419208" cy="50628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5455567" y="1632246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项目总结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4832102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581910" y="2886452"/>
            <a:ext cx="75394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——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基于微信开发者平台的飞翔小鸟游戏开发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40484" y="5306007"/>
            <a:ext cx="35599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G17</a:t>
            </a:r>
            <a:r>
              <a:rPr lang="zh-CN" altLang="en-US" sz="2800" dirty="0">
                <a:solidFill>
                  <a:schemeClr val="bg1"/>
                </a:solidFill>
              </a:rPr>
              <a:t>小组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组长：周诚信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组员：李以昕、陈骁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97864" y="4964144"/>
            <a:ext cx="4201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模板：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GB/T 8567-2006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01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857384" y="1621444"/>
            <a:ext cx="57102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项目计划与可行性</a:t>
            </a:r>
            <a:endParaRPr lang="en-US" altLang="zh-CN" sz="5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901" y="664724"/>
            <a:ext cx="10077316" cy="580726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1430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项目计划书更改情况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46901" y="5269946"/>
            <a:ext cx="4105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本次作业，本项目决定将将该游戏与市面上常见的手游模式结合起来，制作一款微信小程序版的飞翔的小鸟。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核心项目组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cxnSp>
        <p:nvCxnSpPr>
          <p:cNvPr id="36" name="直接连接符 7"/>
          <p:cNvCxnSpPr>
            <a:endCxn id="39" idx="1"/>
          </p:cNvCxnSpPr>
          <p:nvPr/>
        </p:nvCxnSpPr>
        <p:spPr bwMode="auto">
          <a:xfrm flipV="1">
            <a:off x="2923387" y="4867800"/>
            <a:ext cx="5737224" cy="1746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圆角矩形 7"/>
          <p:cNvSpPr/>
          <p:nvPr/>
        </p:nvSpPr>
        <p:spPr bwMode="auto">
          <a:xfrm>
            <a:off x="2386806" y="4518552"/>
            <a:ext cx="1397795" cy="646107"/>
          </a:xfrm>
          <a:prstGeom prst="roundRect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组员</a:t>
            </a:r>
          </a:p>
        </p:txBody>
      </p:sp>
      <p:sp>
        <p:nvSpPr>
          <p:cNvPr id="38" name="圆角矩形 8"/>
          <p:cNvSpPr/>
          <p:nvPr/>
        </p:nvSpPr>
        <p:spPr bwMode="auto">
          <a:xfrm>
            <a:off x="5364733" y="4518552"/>
            <a:ext cx="1395159" cy="646107"/>
          </a:xfrm>
          <a:prstGeom prst="roundRect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项目经理</a:t>
            </a:r>
          </a:p>
        </p:txBody>
      </p:sp>
      <p:sp>
        <p:nvSpPr>
          <p:cNvPr id="39" name="圆角矩形 9"/>
          <p:cNvSpPr/>
          <p:nvPr/>
        </p:nvSpPr>
        <p:spPr bwMode="auto">
          <a:xfrm>
            <a:off x="8660611" y="4543952"/>
            <a:ext cx="1397795" cy="647695"/>
          </a:xfrm>
          <a:prstGeom prst="roundRect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组员</a:t>
            </a:r>
          </a:p>
        </p:txBody>
      </p:sp>
      <p:sp>
        <p:nvSpPr>
          <p:cNvPr id="40" name="矩形 47"/>
          <p:cNvSpPr>
            <a:spLocks noChangeArrowheads="1"/>
          </p:cNvSpPr>
          <p:nvPr/>
        </p:nvSpPr>
        <p:spPr bwMode="auto">
          <a:xfrm>
            <a:off x="2321615" y="5268678"/>
            <a:ext cx="3043118" cy="1276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陈骁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习过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编程，对微信开发者工具能够触类旁通，擅长设计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UI</a:t>
            </a: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界面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41" name="矩形 47"/>
          <p:cNvSpPr>
            <a:spLocks noChangeArrowheads="1"/>
          </p:cNvSpPr>
          <p:nvPr/>
        </p:nvSpPr>
        <p:spPr bwMode="auto">
          <a:xfrm>
            <a:off x="5300549" y="5268677"/>
            <a:ext cx="3043118" cy="100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周</a:t>
            </a: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诚信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热爱编程、对软件开发充满好奇，对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Flappy Bird</a:t>
            </a: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有一定的开发经验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307" y="1424637"/>
            <a:ext cx="2735899" cy="27358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564" y="1440865"/>
            <a:ext cx="2735899" cy="2732099"/>
          </a:xfrm>
          <a:prstGeom prst="rect">
            <a:avLst/>
          </a:prstGeom>
        </p:spPr>
      </p:pic>
      <p:sp>
        <p:nvSpPr>
          <p:cNvPr id="50" name="矩形 47"/>
          <p:cNvSpPr>
            <a:spLocks noChangeArrowheads="1"/>
          </p:cNvSpPr>
          <p:nvPr/>
        </p:nvSpPr>
        <p:spPr bwMode="auto">
          <a:xfrm>
            <a:off x="8536847" y="5327996"/>
            <a:ext cx="3043118" cy="100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李以昕 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基础知识扎实，正在学习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，擅长举一反三。</a:t>
            </a: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822" y="1424637"/>
            <a:ext cx="2735899" cy="275531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组织架构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46901" y="5269946"/>
            <a:ext cx="4105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本次作业，本项目决定将将该游戏与市面上常见的手游模式结合起来，制作一款微信小程序版的飞翔的小鸟。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是否提交了项目的可行性分析报告？关键的技术可行分析是否描述？</a:t>
            </a:r>
            <a:endParaRPr lang="zh-CN" altLang="en-US" sz="1400" kern="100" dirty="0"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817" y="961065"/>
            <a:ext cx="6450681" cy="497060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小组规章制度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46901" y="5269946"/>
            <a:ext cx="4105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本次作业，本项目决定将将该游戏与市面上常见的手游模式结合起来，制作一款微信小程序版的飞翔的小鸟。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是否提交了项目的可行性分析报告？关键的技术可行分析是否描述？</a:t>
            </a:r>
            <a:endParaRPr lang="zh-CN" altLang="en-US" sz="1400" kern="100" dirty="0"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79924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开会时间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371600" y="2139518"/>
            <a:ext cx="3881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每周二、周六，晚上</a:t>
            </a:r>
            <a:r>
              <a:rPr lang="en-US" altLang="zh-CN" dirty="0"/>
              <a:t>10</a:t>
            </a:r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有特殊情况的话，开会时间另行通知</a:t>
            </a:r>
            <a:endParaRPr lang="en-US" altLang="zh-CN" dirty="0"/>
          </a:p>
        </p:txBody>
      </p:sp>
      <p:sp>
        <p:nvSpPr>
          <p:cNvPr id="8" name="矩形 7"/>
          <p:cNvSpPr/>
          <p:nvPr/>
        </p:nvSpPr>
        <p:spPr>
          <a:xfrm>
            <a:off x="7847515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工作地点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939191" y="2139518"/>
            <a:ext cx="3881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理四教学楼、学生寝室、</a:t>
            </a:r>
            <a:endParaRPr lang="en-US" altLang="zh-CN" dirty="0"/>
          </a:p>
          <a:p>
            <a:pPr algn="ctr"/>
            <a:r>
              <a:rPr lang="zh-CN" altLang="en-US" dirty="0"/>
              <a:t>星巴克咖啡馆等地方</a:t>
            </a:r>
            <a:endParaRPr lang="en-US" altLang="zh-CN" dirty="0"/>
          </a:p>
        </p:txBody>
      </p:sp>
      <p:grpSp>
        <p:nvGrpSpPr>
          <p:cNvPr id="12" name="组合 11"/>
          <p:cNvGrpSpPr/>
          <p:nvPr/>
        </p:nvGrpSpPr>
        <p:grpSpPr>
          <a:xfrm>
            <a:off x="1423091" y="3301369"/>
            <a:ext cx="3881211" cy="1908637"/>
            <a:chOff x="1524000" y="1306611"/>
            <a:chExt cx="3881211" cy="1908637"/>
          </a:xfrm>
        </p:grpSpPr>
        <p:sp>
          <p:nvSpPr>
            <p:cNvPr id="10" name="矩形 9"/>
            <p:cNvSpPr/>
            <p:nvPr/>
          </p:nvSpPr>
          <p:spPr>
            <a:xfrm>
              <a:off x="2432324" y="1306611"/>
              <a:ext cx="1578148" cy="645160"/>
            </a:xfrm>
            <a:prstGeom prst="rect">
              <a:avLst/>
            </a:prstGeom>
            <a:solidFill>
              <a:srgbClr val="66B5C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组员评价规则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524000" y="2291918"/>
              <a:ext cx="388121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以</a:t>
              </a:r>
              <a:r>
                <a:rPr lang="en-US" altLang="zh-CN" dirty="0"/>
                <a:t>9</a:t>
              </a:r>
              <a:r>
                <a:rPr lang="zh-CN" altLang="en-US" dirty="0"/>
                <a:t>分为每次基准分</a:t>
              </a:r>
              <a:endParaRPr lang="en-US" altLang="zh-CN" dirty="0"/>
            </a:p>
            <a:p>
              <a:pPr algn="ctr"/>
              <a:r>
                <a:rPr lang="zh-CN" altLang="en-US" dirty="0"/>
                <a:t>根据每一个任务的完成度</a:t>
              </a:r>
              <a:endParaRPr lang="en-US" altLang="zh-CN" dirty="0"/>
            </a:p>
            <a:p>
              <a:pPr algn="ctr"/>
              <a:r>
                <a:rPr lang="zh-CN" altLang="en-US" dirty="0"/>
                <a:t>进行加减分</a:t>
              </a:r>
              <a:endParaRPr lang="en-US" altLang="zh-CN" dirty="0"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软件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pic>
        <p:nvPicPr>
          <p:cNvPr id="3074" name="图片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244" y="235158"/>
            <a:ext cx="8549511" cy="638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其他产品</a:t>
            </a:r>
            <a:endParaRPr kumimoji="1" lang="en-US" altLang="zh-CN" sz="2800" baseline="30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995490" y="1184764"/>
          <a:ext cx="2655410" cy="22199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655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009">
                <a:tc>
                  <a:txBody>
                    <a:bodyPr/>
                    <a:lstStyle/>
                    <a:p>
                      <a:r>
                        <a:rPr lang="zh-CN" altLang="en-US" dirty="0"/>
                        <a:t>文件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项目需求分析说明书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数据要求说明书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概要设计文档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详细设计文档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测试计划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表格 4"/>
          <p:cNvGraphicFramePr>
            <a:graphicFrameLocks noGrp="1"/>
          </p:cNvGraphicFramePr>
          <p:nvPr/>
        </p:nvGraphicFramePr>
        <p:xfrm>
          <a:off x="4047907" y="1242145"/>
          <a:ext cx="2655410" cy="14782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655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zh-C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服务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bug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修补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软件持续运营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游戏内部问题咨询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表格 4"/>
          <p:cNvGraphicFramePr>
            <a:graphicFrameLocks noGrp="1"/>
          </p:cNvGraphicFramePr>
          <p:nvPr/>
        </p:nvGraphicFramePr>
        <p:xfrm>
          <a:off x="995490" y="3928309"/>
          <a:ext cx="5947476" cy="18491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973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zh-CN" altLang="zh-C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非移交的产品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项目介绍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项目计划书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可行性分析报告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需求说明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612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总体设计报告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项目总结报告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会议记录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7258556" y="1221268"/>
            <a:ext cx="4367184" cy="4515018"/>
          </a:xfrm>
          <a:prstGeom prst="rect">
            <a:avLst/>
          </a:prstGeom>
          <a:blipFill dpi="0" rotWithShape="1">
            <a:blip r:embed="rId3" cstate="screen"/>
            <a:srcRect/>
            <a:stretch>
              <a:fillRect/>
            </a:stretch>
          </a:blip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验收标准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3" name="TextBox 33"/>
          <p:cNvSpPr txBox="1"/>
          <p:nvPr/>
        </p:nvSpPr>
        <p:spPr>
          <a:xfrm>
            <a:off x="1173131" y="2192700"/>
            <a:ext cx="4863363" cy="498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200">
              <a:lnSpc>
                <a:spcPts val="1600"/>
              </a:lnSpc>
              <a:defRPr sz="1255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代码简洁明了，没有无用代码；变量命名规范，变量名称可以反应代表的功能。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" name="文本框 9"/>
          <p:cNvSpPr txBox="1"/>
          <p:nvPr/>
        </p:nvSpPr>
        <p:spPr>
          <a:xfrm>
            <a:off x="1685304" y="1669664"/>
            <a:ext cx="1981477" cy="3282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noAutofit/>
          </a:bodyPr>
          <a:lstStyle>
            <a:defPPr>
              <a:defRPr lang="zh-CN"/>
            </a:defPPr>
            <a:lvl1pPr defTabSz="1219200">
              <a:spcBef>
                <a:spcPct val="0"/>
              </a:spcBef>
              <a:defRPr cap="all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marL="0" lvl="1" defTabSz="1219200">
              <a:defRPr sz="2055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 lvl="1"/>
            <a:r>
              <a:rPr lang="zh-CN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代码验收标准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1062641" y="1641419"/>
            <a:ext cx="525988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软雅黑" panose="020B0503020204020204" pitchFamily="34" charset="-122"/>
              </a:rPr>
              <a:t>01</a:t>
            </a:r>
            <a:endParaRPr lang="zh-CN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6" name="TextBox 33"/>
          <p:cNvSpPr txBox="1"/>
          <p:nvPr/>
        </p:nvSpPr>
        <p:spPr>
          <a:xfrm>
            <a:off x="1173131" y="3781759"/>
            <a:ext cx="4863363" cy="498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200">
              <a:lnSpc>
                <a:spcPts val="1600"/>
              </a:lnSpc>
              <a:defRPr sz="1255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文档描述清晰易懂，内容充实，涵盖项目的所有方面。同时不缺失项目计划书中所提到的所有文档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文本框 9"/>
          <p:cNvSpPr txBox="1"/>
          <p:nvPr/>
        </p:nvSpPr>
        <p:spPr>
          <a:xfrm>
            <a:off x="1685304" y="3258723"/>
            <a:ext cx="1981477" cy="3282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noAutofit/>
          </a:bodyPr>
          <a:lstStyle>
            <a:defPPr>
              <a:defRPr lang="zh-CN"/>
            </a:defPPr>
            <a:lvl1pPr defTabSz="1219200">
              <a:spcBef>
                <a:spcPct val="0"/>
              </a:spcBef>
              <a:defRPr cap="all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marL="0" lvl="1" defTabSz="1219200">
              <a:defRPr sz="2055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 lvl="1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文档验收标准</a:t>
            </a:r>
          </a:p>
        </p:txBody>
      </p:sp>
      <p:sp>
        <p:nvSpPr>
          <p:cNvPr id="8" name="文本框 9"/>
          <p:cNvSpPr txBox="1"/>
          <p:nvPr/>
        </p:nvSpPr>
        <p:spPr>
          <a:xfrm>
            <a:off x="1062641" y="3230478"/>
            <a:ext cx="525988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软雅黑" panose="020B0503020204020204" pitchFamily="34" charset="-122"/>
              </a:rPr>
              <a:t>02</a:t>
            </a:r>
            <a:endParaRPr lang="zh-CN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9" name="TextBox 33"/>
          <p:cNvSpPr txBox="1"/>
          <p:nvPr/>
        </p:nvSpPr>
        <p:spPr>
          <a:xfrm>
            <a:off x="1232637" y="5483361"/>
            <a:ext cx="4863363" cy="498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200">
              <a:lnSpc>
                <a:spcPts val="1600"/>
              </a:lnSpc>
              <a:defRPr sz="1255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软件能够流程运行，实现上文中提到的所有功能。并且支持至少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100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人同时在线。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85304" y="4960324"/>
            <a:ext cx="1981477" cy="3282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noAutofit/>
          </a:bodyPr>
          <a:lstStyle>
            <a:defPPr>
              <a:defRPr lang="zh-CN"/>
            </a:defPPr>
            <a:lvl1pPr defTabSz="1219200">
              <a:spcBef>
                <a:spcPct val="0"/>
              </a:spcBef>
              <a:defRPr cap="all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marL="0" lvl="1" defTabSz="1219200">
              <a:defRPr sz="2055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 lvl="1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软件验收标准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62641" y="4932079"/>
            <a:ext cx="525988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软雅黑" panose="020B0503020204020204" pitchFamily="34" charset="-122"/>
              </a:rPr>
              <a:t>03</a:t>
            </a:r>
            <a:endParaRPr lang="zh-CN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12" name="文本框 9"/>
          <p:cNvSpPr txBox="1"/>
          <p:nvPr/>
        </p:nvSpPr>
        <p:spPr>
          <a:xfrm>
            <a:off x="7573810" y="4311461"/>
            <a:ext cx="83595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4400" dirty="0">
                <a:solidFill>
                  <a:srgbClr val="C8E0E0"/>
                </a:solidFill>
                <a:latin typeface="+mj-lt"/>
                <a:ea typeface="微软雅黑" panose="020B0503020204020204" pitchFamily="34" charset="-122"/>
              </a:rPr>
              <a:t>01</a:t>
            </a:r>
            <a:endParaRPr lang="zh-CN" altLang="en-US" sz="4400" dirty="0">
              <a:solidFill>
                <a:srgbClr val="C8E0E0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9192344" y="2814521"/>
            <a:ext cx="1650885" cy="4043479"/>
            <a:chOff x="9192344" y="3337683"/>
            <a:chExt cx="1650885" cy="4043479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4" name="对角圆角矩形 13"/>
            <p:cNvSpPr/>
            <p:nvPr/>
          </p:nvSpPr>
          <p:spPr>
            <a:xfrm>
              <a:off x="9192344" y="3337683"/>
              <a:ext cx="1650885" cy="1650885"/>
            </a:xfrm>
            <a:prstGeom prst="round2DiagRect">
              <a:avLst>
                <a:gd name="adj1" fmla="val 34619"/>
                <a:gd name="adj2" fmla="val 0"/>
              </a:avLst>
            </a:prstGeom>
            <a:noFill/>
            <a:ln w="254000">
              <a:solidFill>
                <a:srgbClr val="A3D3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9192344" y="4662263"/>
              <a:ext cx="0" cy="2718899"/>
            </a:xfrm>
            <a:prstGeom prst="line">
              <a:avLst/>
            </a:prstGeom>
            <a:noFill/>
            <a:ln w="254000">
              <a:solidFill>
                <a:srgbClr val="A3D3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7578837" y="1754294"/>
            <a:ext cx="1222982" cy="4580544"/>
            <a:chOff x="7578837" y="2277456"/>
            <a:chExt cx="1222982" cy="4580544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7" name="对角圆角矩形 16"/>
            <p:cNvSpPr/>
            <p:nvPr/>
          </p:nvSpPr>
          <p:spPr>
            <a:xfrm flipH="1">
              <a:off x="7578837" y="2277456"/>
              <a:ext cx="1222982" cy="1222982"/>
            </a:xfrm>
            <a:prstGeom prst="round2DiagRect">
              <a:avLst>
                <a:gd name="adj1" fmla="val 34619"/>
                <a:gd name="adj2" fmla="val 0"/>
              </a:avLst>
            </a:prstGeom>
            <a:noFill/>
            <a:ln w="203200">
              <a:solidFill>
                <a:srgbClr val="66B5C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8801819" y="3337683"/>
              <a:ext cx="0" cy="3520317"/>
            </a:xfrm>
            <a:prstGeom prst="line">
              <a:avLst/>
            </a:prstGeom>
            <a:noFill/>
            <a:ln w="203200">
              <a:solidFill>
                <a:srgbClr val="66B5C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6887293" y="3570171"/>
            <a:ext cx="1914525" cy="3287829"/>
            <a:chOff x="6887293" y="4093333"/>
            <a:chExt cx="1914525" cy="3287829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20" name="对角圆角矩形 19"/>
            <p:cNvSpPr/>
            <p:nvPr/>
          </p:nvSpPr>
          <p:spPr>
            <a:xfrm flipH="1">
              <a:off x="6887293" y="4093333"/>
              <a:ext cx="1914525" cy="1914525"/>
            </a:xfrm>
            <a:prstGeom prst="round2DiagRect">
              <a:avLst>
                <a:gd name="adj1" fmla="val 37007"/>
                <a:gd name="adj2" fmla="val 0"/>
              </a:avLst>
            </a:prstGeom>
            <a:noFill/>
            <a:ln w="279400">
              <a:solidFill>
                <a:srgbClr val="C8E0E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/>
            <p:cNvCxnSpPr>
              <a:stCxn id="20" idx="2"/>
            </p:cNvCxnSpPr>
            <p:nvPr/>
          </p:nvCxnSpPr>
          <p:spPr>
            <a:xfrm flipH="1">
              <a:off x="8800288" y="5050596"/>
              <a:ext cx="1530" cy="2330566"/>
            </a:xfrm>
            <a:prstGeom prst="line">
              <a:avLst/>
            </a:prstGeom>
            <a:noFill/>
            <a:ln w="279400">
              <a:solidFill>
                <a:srgbClr val="C8E0E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2" name="文本框 9"/>
          <p:cNvSpPr txBox="1"/>
          <p:nvPr/>
        </p:nvSpPr>
        <p:spPr>
          <a:xfrm>
            <a:off x="9754792" y="3423991"/>
            <a:ext cx="81202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4000" dirty="0">
                <a:solidFill>
                  <a:srgbClr val="A3D3DD"/>
                </a:solidFill>
                <a:latin typeface="+mj-lt"/>
                <a:ea typeface="微软雅黑" panose="020B0503020204020204" pitchFamily="34" charset="-122"/>
              </a:rPr>
              <a:t>02</a:t>
            </a:r>
            <a:endParaRPr lang="zh-CN" altLang="en-US" sz="4000" dirty="0">
              <a:solidFill>
                <a:srgbClr val="A3D3DD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23" name="文本框 9"/>
          <p:cNvSpPr txBox="1"/>
          <p:nvPr/>
        </p:nvSpPr>
        <p:spPr>
          <a:xfrm>
            <a:off x="7927334" y="2149813"/>
            <a:ext cx="81202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2800" dirty="0">
                <a:solidFill>
                  <a:srgbClr val="66B5C4"/>
                </a:solidFill>
                <a:latin typeface="+mj-lt"/>
                <a:ea typeface="微软雅黑" panose="020B0503020204020204" pitchFamily="34" charset="-122"/>
              </a:rPr>
              <a:t>03</a:t>
            </a:r>
            <a:endParaRPr lang="zh-CN" altLang="en-US" sz="2800" dirty="0">
              <a:solidFill>
                <a:srgbClr val="66B5C4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486479" y="254235"/>
            <a:ext cx="2536625" cy="1068498"/>
          </a:xfrm>
          <a:prstGeom prst="rect">
            <a:avLst/>
          </a:prstGeom>
          <a:noFill/>
          <a:ln w="76200"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2000" b="1" kern="100" dirty="0">
                <a:effectLst/>
                <a:latin typeface="Arial" panose="020B0604020202020204" pitchFamily="34" charset="0"/>
                <a:ea typeface="黑体" panose="02010609060101010101" charset="-122"/>
                <a:cs typeface="Times New Roman" panose="02020603050405020304" pitchFamily="18" charset="0"/>
              </a:rPr>
              <a:t>完成项目的最迟期限</a:t>
            </a:r>
            <a:endParaRPr lang="zh-CN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2020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年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14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日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项目里程碑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7" name="Rectangle 14"/>
          <p:cNvSpPr/>
          <p:nvPr/>
        </p:nvSpPr>
        <p:spPr>
          <a:xfrm rot="16200000" flipH="1">
            <a:off x="3426057" y="325689"/>
            <a:ext cx="396221" cy="4943663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8" name="Rectangle 8"/>
          <p:cNvSpPr/>
          <p:nvPr/>
        </p:nvSpPr>
        <p:spPr>
          <a:xfrm rot="16200000" flipH="1">
            <a:off x="4497396" y="1397028"/>
            <a:ext cx="396221" cy="2800987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9" name="Title 20"/>
          <p:cNvSpPr txBox="1"/>
          <p:nvPr/>
        </p:nvSpPr>
        <p:spPr>
          <a:xfrm flipH="1">
            <a:off x="3295013" y="2694135"/>
            <a:ext cx="2354384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sz="1400" dirty="0">
                <a:solidFill>
                  <a:schemeClr val="bg1"/>
                </a:solidFill>
                <a:latin typeface="+mj-lt"/>
                <a:cs typeface="Lato Light"/>
              </a:rPr>
              <a:t>31 - Dec</a:t>
            </a:r>
          </a:p>
        </p:txBody>
      </p:sp>
      <p:sp>
        <p:nvSpPr>
          <p:cNvPr id="10" name="Title 20"/>
          <p:cNvSpPr txBox="1"/>
          <p:nvPr/>
        </p:nvSpPr>
        <p:spPr>
          <a:xfrm flipH="1">
            <a:off x="1056000" y="2695355"/>
            <a:ext cx="741057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90%</a:t>
            </a:r>
          </a:p>
        </p:txBody>
      </p:sp>
      <p:sp>
        <p:nvSpPr>
          <p:cNvPr id="11" name="Rectangle 15"/>
          <p:cNvSpPr/>
          <p:nvPr/>
        </p:nvSpPr>
        <p:spPr>
          <a:xfrm rot="5400000">
            <a:off x="8383260" y="1096728"/>
            <a:ext cx="378506" cy="4943655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5" dirty="0">
              <a:latin typeface="+mj-lt"/>
            </a:endParaRPr>
          </a:p>
        </p:txBody>
      </p:sp>
      <p:sp>
        <p:nvSpPr>
          <p:cNvPr id="12" name="Rectangle 9"/>
          <p:cNvSpPr/>
          <p:nvPr/>
        </p:nvSpPr>
        <p:spPr>
          <a:xfrm rot="5400000">
            <a:off x="8030782" y="1449206"/>
            <a:ext cx="378506" cy="4238703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5" dirty="0">
              <a:latin typeface="+mj-lt"/>
            </a:endParaRPr>
          </a:p>
        </p:txBody>
      </p:sp>
      <p:sp>
        <p:nvSpPr>
          <p:cNvPr id="13" name="Title 20"/>
          <p:cNvSpPr txBox="1"/>
          <p:nvPr/>
        </p:nvSpPr>
        <p:spPr>
          <a:xfrm>
            <a:off x="6547291" y="3441927"/>
            <a:ext cx="2022642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0" dirty="0">
                <a:solidFill>
                  <a:schemeClr val="bg1"/>
                </a:solidFill>
                <a:latin typeface="+mj-lt"/>
                <a:cs typeface="Lato Light"/>
              </a:rPr>
              <a:t>10 - Dec</a:t>
            </a:r>
          </a:p>
        </p:txBody>
      </p:sp>
      <p:sp>
        <p:nvSpPr>
          <p:cNvPr id="14" name="Title 20"/>
          <p:cNvSpPr txBox="1"/>
          <p:nvPr/>
        </p:nvSpPr>
        <p:spPr>
          <a:xfrm>
            <a:off x="10399627" y="3435930"/>
            <a:ext cx="741058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5" dirty="0">
                <a:solidFill>
                  <a:srgbClr val="A3D3DD"/>
                </a:solidFill>
                <a:latin typeface="+mj-lt"/>
                <a:cs typeface="Lato Regular"/>
              </a:rPr>
              <a:t>70%</a:t>
            </a:r>
          </a:p>
        </p:txBody>
      </p:sp>
      <p:sp>
        <p:nvSpPr>
          <p:cNvPr id="15" name="Rectangle 16"/>
          <p:cNvSpPr/>
          <p:nvPr/>
        </p:nvSpPr>
        <p:spPr>
          <a:xfrm rot="16200000" flipH="1">
            <a:off x="3434918" y="1858908"/>
            <a:ext cx="378508" cy="4943654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16" name="Rectangle 10"/>
          <p:cNvSpPr/>
          <p:nvPr/>
        </p:nvSpPr>
        <p:spPr>
          <a:xfrm rot="16200000" flipH="1">
            <a:off x="3927345" y="2351335"/>
            <a:ext cx="378508" cy="3958801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17" name="Title 20"/>
          <p:cNvSpPr txBox="1"/>
          <p:nvPr/>
        </p:nvSpPr>
        <p:spPr>
          <a:xfrm flipH="1">
            <a:off x="3626748" y="4226020"/>
            <a:ext cx="2022642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sz="1400" dirty="0">
                <a:solidFill>
                  <a:schemeClr val="bg1"/>
                </a:solidFill>
                <a:latin typeface="+mj-lt"/>
                <a:cs typeface="Lato Light"/>
              </a:rPr>
              <a:t>1</a:t>
            </a:r>
            <a:r>
              <a:rPr lang="en-US" altLang="zh-CN" sz="1400" dirty="0">
                <a:solidFill>
                  <a:schemeClr val="bg1"/>
                </a:solidFill>
                <a:latin typeface="+mj-lt"/>
                <a:cs typeface="Lato Light"/>
              </a:rPr>
              <a:t>9</a:t>
            </a:r>
            <a:r>
              <a:rPr lang="en-US" sz="1400" dirty="0">
                <a:solidFill>
                  <a:schemeClr val="bg1"/>
                </a:solidFill>
                <a:latin typeface="+mj-lt"/>
                <a:cs typeface="Lato Light"/>
              </a:rPr>
              <a:t> -</a:t>
            </a:r>
            <a:r>
              <a:rPr lang="en-US" altLang="zh-CN" sz="1400" dirty="0">
                <a:solidFill>
                  <a:schemeClr val="bg1"/>
                </a:solidFill>
                <a:latin typeface="+mj-lt"/>
                <a:cs typeface="Lato Light"/>
              </a:rPr>
              <a:t>Nov</a:t>
            </a:r>
            <a:endParaRPr lang="en-US" sz="1400" dirty="0">
              <a:solidFill>
                <a:schemeClr val="bg1"/>
              </a:solidFill>
              <a:latin typeface="+mj-lt"/>
              <a:cs typeface="Lato Light"/>
            </a:endParaRPr>
          </a:p>
        </p:txBody>
      </p:sp>
      <p:sp>
        <p:nvSpPr>
          <p:cNvPr id="18" name="Title 20"/>
          <p:cNvSpPr txBox="1"/>
          <p:nvPr/>
        </p:nvSpPr>
        <p:spPr>
          <a:xfrm flipH="1">
            <a:off x="1056001" y="4210401"/>
            <a:ext cx="741057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50%</a:t>
            </a:r>
          </a:p>
        </p:txBody>
      </p:sp>
      <p:sp>
        <p:nvSpPr>
          <p:cNvPr id="19" name="Rectangle 17"/>
          <p:cNvSpPr/>
          <p:nvPr/>
        </p:nvSpPr>
        <p:spPr>
          <a:xfrm rot="5400000">
            <a:off x="8383266" y="2621084"/>
            <a:ext cx="378508" cy="4943662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5" dirty="0">
              <a:latin typeface="+mj-lt"/>
            </a:endParaRPr>
          </a:p>
        </p:txBody>
      </p:sp>
      <p:sp>
        <p:nvSpPr>
          <p:cNvPr id="20" name="Rectangle 11"/>
          <p:cNvSpPr/>
          <p:nvPr/>
        </p:nvSpPr>
        <p:spPr>
          <a:xfrm rot="5400000">
            <a:off x="8071554" y="2932790"/>
            <a:ext cx="378508" cy="4320249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5" dirty="0">
              <a:latin typeface="+mj-lt"/>
            </a:endParaRPr>
          </a:p>
        </p:txBody>
      </p:sp>
      <p:sp>
        <p:nvSpPr>
          <p:cNvPr id="21" name="Title 20"/>
          <p:cNvSpPr txBox="1"/>
          <p:nvPr/>
        </p:nvSpPr>
        <p:spPr>
          <a:xfrm>
            <a:off x="6547293" y="4973265"/>
            <a:ext cx="2022647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0" dirty="0">
                <a:solidFill>
                  <a:schemeClr val="bg1"/>
                </a:solidFill>
                <a:latin typeface="+mj-lt"/>
                <a:cs typeface="Lato Light"/>
              </a:rPr>
              <a:t>05 - </a:t>
            </a:r>
            <a:r>
              <a:rPr lang="en-US" altLang="zh-CN" sz="1480" dirty="0">
                <a:solidFill>
                  <a:schemeClr val="bg1"/>
                </a:solidFill>
                <a:latin typeface="+mj-lt"/>
                <a:cs typeface="Lato Light"/>
              </a:rPr>
              <a:t>Nov</a:t>
            </a:r>
            <a:endParaRPr lang="en-US" sz="1480" dirty="0">
              <a:solidFill>
                <a:schemeClr val="bg1"/>
              </a:solidFill>
              <a:latin typeface="+mj-lt"/>
              <a:cs typeface="Lato Light"/>
            </a:endParaRPr>
          </a:p>
        </p:txBody>
      </p:sp>
      <p:sp>
        <p:nvSpPr>
          <p:cNvPr id="22" name="Title 20"/>
          <p:cNvSpPr txBox="1"/>
          <p:nvPr/>
        </p:nvSpPr>
        <p:spPr>
          <a:xfrm>
            <a:off x="10399624" y="4969158"/>
            <a:ext cx="741059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5" dirty="0">
                <a:solidFill>
                  <a:srgbClr val="A3D3DD"/>
                </a:solidFill>
                <a:latin typeface="+mj-lt"/>
                <a:cs typeface="Lato Regular"/>
              </a:rPr>
              <a:t>30%</a:t>
            </a:r>
          </a:p>
        </p:txBody>
      </p:sp>
      <p:sp>
        <p:nvSpPr>
          <p:cNvPr id="23" name="Rectangle 18"/>
          <p:cNvSpPr/>
          <p:nvPr/>
        </p:nvSpPr>
        <p:spPr>
          <a:xfrm rot="16200000" flipH="1">
            <a:off x="3434915" y="3383267"/>
            <a:ext cx="378508" cy="4943657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4" name="Rectangle 12"/>
          <p:cNvSpPr/>
          <p:nvPr/>
        </p:nvSpPr>
        <p:spPr>
          <a:xfrm rot="16200000" flipH="1">
            <a:off x="4090852" y="4039202"/>
            <a:ext cx="378508" cy="3631786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5" name="Title 20"/>
          <p:cNvSpPr txBox="1"/>
          <p:nvPr/>
        </p:nvSpPr>
        <p:spPr>
          <a:xfrm flipH="1">
            <a:off x="3626755" y="5747774"/>
            <a:ext cx="2022638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sz="1400" dirty="0">
                <a:solidFill>
                  <a:schemeClr val="bg1"/>
                </a:solidFill>
                <a:latin typeface="+mj-lt"/>
                <a:cs typeface="Lato Light"/>
              </a:rPr>
              <a:t>29 -</a:t>
            </a:r>
            <a:r>
              <a:rPr lang="en-US" altLang="zh-CN" sz="1400" dirty="0">
                <a:solidFill>
                  <a:schemeClr val="bg1"/>
                </a:solidFill>
                <a:latin typeface="+mj-lt"/>
                <a:cs typeface="Lato Light"/>
              </a:rPr>
              <a:t>Oct</a:t>
            </a:r>
            <a:endParaRPr lang="en-US" sz="1400" dirty="0">
              <a:solidFill>
                <a:schemeClr val="bg1"/>
              </a:solidFill>
              <a:latin typeface="+mj-lt"/>
              <a:cs typeface="Lato Light"/>
            </a:endParaRPr>
          </a:p>
        </p:txBody>
      </p:sp>
      <p:sp>
        <p:nvSpPr>
          <p:cNvPr id="26" name="Title 20"/>
          <p:cNvSpPr txBox="1"/>
          <p:nvPr/>
        </p:nvSpPr>
        <p:spPr>
          <a:xfrm flipH="1">
            <a:off x="1056000" y="5743630"/>
            <a:ext cx="741058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10%</a:t>
            </a:r>
          </a:p>
        </p:txBody>
      </p:sp>
      <p:sp>
        <p:nvSpPr>
          <p:cNvPr id="27" name="TextBox 48"/>
          <p:cNvSpPr txBox="1"/>
          <p:nvPr/>
        </p:nvSpPr>
        <p:spPr>
          <a:xfrm>
            <a:off x="6442494" y="2460953"/>
            <a:ext cx="2302917" cy="629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完成游戏项目，并成功通过测试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8" name="TextBox 64"/>
          <p:cNvSpPr txBox="1"/>
          <p:nvPr/>
        </p:nvSpPr>
        <p:spPr>
          <a:xfrm>
            <a:off x="3406110" y="1676874"/>
            <a:ext cx="2304790" cy="34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项目总结，完成总评审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PPT</a:t>
            </a:r>
          </a:p>
        </p:txBody>
      </p:sp>
      <p:sp>
        <p:nvSpPr>
          <p:cNvPr id="29" name="TextBox 82"/>
          <p:cNvSpPr txBox="1"/>
          <p:nvPr/>
        </p:nvSpPr>
        <p:spPr>
          <a:xfrm>
            <a:off x="6388965" y="3977222"/>
            <a:ext cx="2301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需求说明通过评审，推出正式版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0" name="TextBox 89"/>
          <p:cNvSpPr txBox="1"/>
          <p:nvPr/>
        </p:nvSpPr>
        <p:spPr>
          <a:xfrm>
            <a:off x="3405024" y="3235365"/>
            <a:ext cx="2305876" cy="628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/>
              <a:t>总体设计及详细设计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通过评审，推出正式版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1" name="TextBox 96"/>
          <p:cNvSpPr txBox="1"/>
          <p:nvPr/>
        </p:nvSpPr>
        <p:spPr>
          <a:xfrm>
            <a:off x="6418075" y="5526358"/>
            <a:ext cx="2298833" cy="629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55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项目计划书通过评审，推出正式版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2" name="TextBox 103"/>
          <p:cNvSpPr txBox="1"/>
          <p:nvPr/>
        </p:nvSpPr>
        <p:spPr>
          <a:xfrm>
            <a:off x="3403135" y="4744234"/>
            <a:ext cx="2307765" cy="629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5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l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可行性报告通过评审，推出正式版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33" name="直接连接符 62"/>
          <p:cNvCxnSpPr/>
          <p:nvPr/>
        </p:nvCxnSpPr>
        <p:spPr>
          <a:xfrm>
            <a:off x="6096000" y="1238640"/>
            <a:ext cx="0" cy="53199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13"/>
          <p:cNvSpPr/>
          <p:nvPr/>
        </p:nvSpPr>
        <p:spPr>
          <a:xfrm rot="5400000">
            <a:off x="8366415" y="-624518"/>
            <a:ext cx="404593" cy="4943654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5" dirty="0">
              <a:latin typeface="+mj-lt"/>
            </a:endParaRPr>
          </a:p>
        </p:txBody>
      </p:sp>
      <p:sp>
        <p:nvSpPr>
          <p:cNvPr id="35" name="Rectangle 7"/>
          <p:cNvSpPr/>
          <p:nvPr/>
        </p:nvSpPr>
        <p:spPr>
          <a:xfrm rot="5400000">
            <a:off x="6373690" y="1365797"/>
            <a:ext cx="404593" cy="979284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5" dirty="0">
              <a:latin typeface="+mj-lt"/>
            </a:endParaRPr>
          </a:p>
        </p:txBody>
      </p:sp>
      <p:sp>
        <p:nvSpPr>
          <p:cNvPr id="37" name="Title 20"/>
          <p:cNvSpPr txBox="1"/>
          <p:nvPr/>
        </p:nvSpPr>
        <p:spPr>
          <a:xfrm>
            <a:off x="10312608" y="1744369"/>
            <a:ext cx="741059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5" dirty="0">
                <a:solidFill>
                  <a:srgbClr val="A3D3DD"/>
                </a:solidFill>
                <a:latin typeface="+mj-lt"/>
                <a:cs typeface="Lato Regular"/>
              </a:rPr>
              <a:t>10%</a:t>
            </a:r>
          </a:p>
        </p:txBody>
      </p:sp>
      <p:sp>
        <p:nvSpPr>
          <p:cNvPr id="5" name="Title 20"/>
          <p:cNvSpPr txBox="1"/>
          <p:nvPr/>
        </p:nvSpPr>
        <p:spPr>
          <a:xfrm>
            <a:off x="6110005" y="1733686"/>
            <a:ext cx="2022637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0" dirty="0">
                <a:solidFill>
                  <a:schemeClr val="bg1"/>
                </a:solidFill>
                <a:latin typeface="+mj-lt"/>
                <a:cs typeface="Lato Light"/>
              </a:rPr>
              <a:t>14 – Jan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1133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WBS</a:t>
            </a:r>
            <a:r>
              <a:rPr kumimoji="1" lang="en-US" altLang="zh-CN" sz="28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[8]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4" y="586361"/>
            <a:ext cx="12192000" cy="568527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直角三角形 46"/>
          <p:cNvSpPr/>
          <p:nvPr/>
        </p:nvSpPr>
        <p:spPr>
          <a:xfrm rot="18895550">
            <a:off x="4932676" y="-1163273"/>
            <a:ext cx="2326545" cy="2326545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337775" y="-58365"/>
            <a:ext cx="15696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cs typeface="+mn-ea"/>
                <a:sym typeface="+mn-lt"/>
              </a:rPr>
              <a:t>目  录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298886" y="625030"/>
            <a:ext cx="1647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CONTENT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直角三角形 31"/>
          <p:cNvSpPr/>
          <p:nvPr/>
        </p:nvSpPr>
        <p:spPr>
          <a:xfrm rot="8097871">
            <a:off x="2093776" y="5917065"/>
            <a:ext cx="1914102" cy="1901468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直角三角形 32"/>
          <p:cNvSpPr/>
          <p:nvPr/>
        </p:nvSpPr>
        <p:spPr>
          <a:xfrm rot="8097871">
            <a:off x="429637" y="5784627"/>
            <a:ext cx="2152988" cy="2152988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直角三角形 39"/>
          <p:cNvSpPr/>
          <p:nvPr/>
        </p:nvSpPr>
        <p:spPr>
          <a:xfrm rot="8097871">
            <a:off x="9816964" y="5171043"/>
            <a:ext cx="3381473" cy="3381473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Rectangle 13"/>
          <p:cNvSpPr/>
          <p:nvPr/>
        </p:nvSpPr>
        <p:spPr>
          <a:xfrm rot="5400000">
            <a:off x="8386960" y="-881609"/>
            <a:ext cx="404593" cy="4943654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5" dirty="0">
              <a:latin typeface="+mj-lt"/>
            </a:endParaRPr>
          </a:p>
        </p:txBody>
      </p:sp>
      <p:sp>
        <p:nvSpPr>
          <p:cNvPr id="14" name="Rectangle 7"/>
          <p:cNvSpPr/>
          <p:nvPr/>
        </p:nvSpPr>
        <p:spPr>
          <a:xfrm rot="5400000">
            <a:off x="6404774" y="1100576"/>
            <a:ext cx="404593" cy="979284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5" dirty="0">
              <a:latin typeface="+mj-lt"/>
            </a:endParaRPr>
          </a:p>
        </p:txBody>
      </p:sp>
      <p:sp>
        <p:nvSpPr>
          <p:cNvPr id="15" name="Title 20"/>
          <p:cNvSpPr txBox="1"/>
          <p:nvPr/>
        </p:nvSpPr>
        <p:spPr>
          <a:xfrm>
            <a:off x="6564032" y="1462942"/>
            <a:ext cx="2022637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0" dirty="0">
                <a:solidFill>
                  <a:schemeClr val="bg1"/>
                </a:solidFill>
                <a:latin typeface="+mj-lt"/>
                <a:cs typeface="Lato Light"/>
              </a:rPr>
              <a:t>01</a:t>
            </a:r>
          </a:p>
        </p:txBody>
      </p:sp>
      <p:sp>
        <p:nvSpPr>
          <p:cNvPr id="18" name="Title 20"/>
          <p:cNvSpPr txBox="1"/>
          <p:nvPr/>
        </p:nvSpPr>
        <p:spPr>
          <a:xfrm>
            <a:off x="10416373" y="1477951"/>
            <a:ext cx="741059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5" dirty="0">
                <a:solidFill>
                  <a:srgbClr val="A3D3DD"/>
                </a:solidFill>
                <a:latin typeface="+mj-lt"/>
                <a:cs typeface="Lato Regular"/>
              </a:rPr>
              <a:t>10%</a:t>
            </a:r>
          </a:p>
        </p:txBody>
      </p:sp>
      <p:sp>
        <p:nvSpPr>
          <p:cNvPr id="19" name="Rectangle 14"/>
          <p:cNvSpPr/>
          <p:nvPr/>
        </p:nvSpPr>
        <p:spPr>
          <a:xfrm rot="16200000" flipH="1">
            <a:off x="3442803" y="-97535"/>
            <a:ext cx="396221" cy="4943663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0" name="Rectangle 8"/>
          <p:cNvSpPr/>
          <p:nvPr/>
        </p:nvSpPr>
        <p:spPr>
          <a:xfrm rot="16200000" flipH="1">
            <a:off x="5058179" y="1517843"/>
            <a:ext cx="396221" cy="1712912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1" name="Title 20"/>
          <p:cNvSpPr txBox="1"/>
          <p:nvPr/>
        </p:nvSpPr>
        <p:spPr>
          <a:xfrm flipH="1">
            <a:off x="3311759" y="2270911"/>
            <a:ext cx="2354384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altLang="zh-CN" sz="1400" dirty="0">
                <a:solidFill>
                  <a:schemeClr val="bg1"/>
                </a:solidFill>
                <a:latin typeface="+mj-lt"/>
                <a:cs typeface="Lato Light"/>
              </a:rPr>
              <a:t>02</a:t>
            </a:r>
            <a:endParaRPr lang="en-US" sz="1400" dirty="0">
              <a:solidFill>
                <a:schemeClr val="bg1"/>
              </a:solidFill>
              <a:latin typeface="+mj-lt"/>
              <a:cs typeface="Lato Light"/>
            </a:endParaRPr>
          </a:p>
        </p:txBody>
      </p:sp>
      <p:sp>
        <p:nvSpPr>
          <p:cNvPr id="22" name="Title 20"/>
          <p:cNvSpPr txBox="1"/>
          <p:nvPr/>
        </p:nvSpPr>
        <p:spPr>
          <a:xfrm flipH="1">
            <a:off x="1072746" y="2272131"/>
            <a:ext cx="741057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20%</a:t>
            </a:r>
          </a:p>
        </p:txBody>
      </p:sp>
      <p:sp>
        <p:nvSpPr>
          <p:cNvPr id="23" name="Rectangle 15"/>
          <p:cNvSpPr/>
          <p:nvPr/>
        </p:nvSpPr>
        <p:spPr>
          <a:xfrm rot="5400000">
            <a:off x="8400006" y="673504"/>
            <a:ext cx="378506" cy="4943655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5" dirty="0">
              <a:latin typeface="+mj-lt"/>
            </a:endParaRPr>
          </a:p>
        </p:txBody>
      </p:sp>
      <p:sp>
        <p:nvSpPr>
          <p:cNvPr id="24" name="Rectangle 9"/>
          <p:cNvSpPr/>
          <p:nvPr/>
        </p:nvSpPr>
        <p:spPr>
          <a:xfrm rot="5400000">
            <a:off x="7048997" y="2024513"/>
            <a:ext cx="378506" cy="2241641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5" dirty="0">
              <a:latin typeface="+mj-lt"/>
            </a:endParaRPr>
          </a:p>
        </p:txBody>
      </p:sp>
      <p:sp>
        <p:nvSpPr>
          <p:cNvPr id="25" name="Title 20"/>
          <p:cNvSpPr txBox="1"/>
          <p:nvPr/>
        </p:nvSpPr>
        <p:spPr>
          <a:xfrm>
            <a:off x="6564037" y="3018703"/>
            <a:ext cx="1568459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0" dirty="0">
                <a:solidFill>
                  <a:schemeClr val="bg1"/>
                </a:solidFill>
                <a:latin typeface="+mj-lt"/>
                <a:cs typeface="Lato Light"/>
              </a:rPr>
              <a:t>03 </a:t>
            </a:r>
          </a:p>
        </p:txBody>
      </p:sp>
      <p:sp>
        <p:nvSpPr>
          <p:cNvPr id="26" name="Title 20"/>
          <p:cNvSpPr txBox="1"/>
          <p:nvPr/>
        </p:nvSpPr>
        <p:spPr>
          <a:xfrm>
            <a:off x="10416373" y="3012706"/>
            <a:ext cx="741058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5" dirty="0">
                <a:solidFill>
                  <a:srgbClr val="A3D3DD"/>
                </a:solidFill>
                <a:latin typeface="+mj-lt"/>
                <a:cs typeface="Lato Regular"/>
              </a:rPr>
              <a:t>40%</a:t>
            </a:r>
          </a:p>
        </p:txBody>
      </p:sp>
      <p:sp>
        <p:nvSpPr>
          <p:cNvPr id="27" name="Rectangle 16"/>
          <p:cNvSpPr/>
          <p:nvPr/>
        </p:nvSpPr>
        <p:spPr>
          <a:xfrm rot="16200000" flipH="1">
            <a:off x="3451664" y="1435684"/>
            <a:ext cx="378508" cy="4943654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8" name="Rectangle 10"/>
          <p:cNvSpPr/>
          <p:nvPr/>
        </p:nvSpPr>
        <p:spPr>
          <a:xfrm rot="16200000" flipH="1">
            <a:off x="4688869" y="2672889"/>
            <a:ext cx="378508" cy="2469245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9" name="Title 20"/>
          <p:cNvSpPr txBox="1"/>
          <p:nvPr/>
        </p:nvSpPr>
        <p:spPr>
          <a:xfrm flipH="1">
            <a:off x="3643494" y="3802796"/>
            <a:ext cx="2022642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sz="1400" dirty="0">
                <a:solidFill>
                  <a:schemeClr val="bg1"/>
                </a:solidFill>
                <a:latin typeface="+mj-lt"/>
                <a:cs typeface="Lato Light"/>
              </a:rPr>
              <a:t>04 </a:t>
            </a:r>
          </a:p>
        </p:txBody>
      </p:sp>
      <p:sp>
        <p:nvSpPr>
          <p:cNvPr id="30" name="Title 20"/>
          <p:cNvSpPr txBox="1"/>
          <p:nvPr/>
        </p:nvSpPr>
        <p:spPr>
          <a:xfrm flipH="1">
            <a:off x="1072747" y="3787177"/>
            <a:ext cx="741057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50%</a:t>
            </a:r>
          </a:p>
        </p:txBody>
      </p:sp>
      <p:sp>
        <p:nvSpPr>
          <p:cNvPr id="31" name="Rectangle 17"/>
          <p:cNvSpPr/>
          <p:nvPr/>
        </p:nvSpPr>
        <p:spPr>
          <a:xfrm rot="5400000">
            <a:off x="8400012" y="2197860"/>
            <a:ext cx="378508" cy="4943662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5" dirty="0">
              <a:latin typeface="+mj-lt"/>
            </a:endParaRPr>
          </a:p>
        </p:txBody>
      </p:sp>
      <p:sp>
        <p:nvSpPr>
          <p:cNvPr id="34" name="Rectangle 11"/>
          <p:cNvSpPr/>
          <p:nvPr/>
        </p:nvSpPr>
        <p:spPr>
          <a:xfrm rot="5400000">
            <a:off x="7801556" y="2796310"/>
            <a:ext cx="378508" cy="3746761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5" dirty="0">
              <a:latin typeface="+mj-lt"/>
            </a:endParaRPr>
          </a:p>
        </p:txBody>
      </p:sp>
      <p:sp>
        <p:nvSpPr>
          <p:cNvPr id="35" name="Title 20"/>
          <p:cNvSpPr txBox="1"/>
          <p:nvPr/>
        </p:nvSpPr>
        <p:spPr>
          <a:xfrm>
            <a:off x="6564039" y="4550041"/>
            <a:ext cx="2022647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0" dirty="0">
                <a:solidFill>
                  <a:schemeClr val="bg1"/>
                </a:solidFill>
                <a:latin typeface="+mj-lt"/>
                <a:cs typeface="Lato Light"/>
              </a:rPr>
              <a:t>05 </a:t>
            </a:r>
          </a:p>
        </p:txBody>
      </p:sp>
      <p:sp>
        <p:nvSpPr>
          <p:cNvPr id="36" name="Title 20"/>
          <p:cNvSpPr txBox="1"/>
          <p:nvPr/>
        </p:nvSpPr>
        <p:spPr>
          <a:xfrm>
            <a:off x="10416370" y="4545934"/>
            <a:ext cx="741059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5" dirty="0">
                <a:solidFill>
                  <a:srgbClr val="A3D3DD"/>
                </a:solidFill>
                <a:latin typeface="+mj-lt"/>
                <a:cs typeface="Lato Regular"/>
              </a:rPr>
              <a:t>70%</a:t>
            </a:r>
          </a:p>
        </p:txBody>
      </p:sp>
      <p:sp>
        <p:nvSpPr>
          <p:cNvPr id="37" name="Rectangle 18"/>
          <p:cNvSpPr/>
          <p:nvPr/>
        </p:nvSpPr>
        <p:spPr>
          <a:xfrm rot="16200000" flipH="1">
            <a:off x="3451661" y="2960043"/>
            <a:ext cx="378508" cy="4943657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38" name="Rectangle 12"/>
          <p:cNvSpPr/>
          <p:nvPr/>
        </p:nvSpPr>
        <p:spPr>
          <a:xfrm rot="16200000" flipH="1">
            <a:off x="3838165" y="3346544"/>
            <a:ext cx="378508" cy="4170653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39" name="Title 20"/>
          <p:cNvSpPr txBox="1"/>
          <p:nvPr/>
        </p:nvSpPr>
        <p:spPr>
          <a:xfrm flipH="1">
            <a:off x="3643501" y="5324550"/>
            <a:ext cx="2022638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sz="1400" dirty="0">
                <a:solidFill>
                  <a:schemeClr val="bg1"/>
                </a:solidFill>
                <a:latin typeface="+mj-lt"/>
                <a:cs typeface="Lato Light"/>
              </a:rPr>
              <a:t>06 </a:t>
            </a:r>
          </a:p>
        </p:txBody>
      </p:sp>
      <p:sp>
        <p:nvSpPr>
          <p:cNvPr id="41" name="Title 20"/>
          <p:cNvSpPr txBox="1"/>
          <p:nvPr/>
        </p:nvSpPr>
        <p:spPr>
          <a:xfrm flipH="1">
            <a:off x="1072746" y="5320406"/>
            <a:ext cx="741058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90%</a:t>
            </a:r>
          </a:p>
        </p:txBody>
      </p:sp>
      <p:sp>
        <p:nvSpPr>
          <p:cNvPr id="46" name="TextBox 96"/>
          <p:cNvSpPr txBox="1"/>
          <p:nvPr/>
        </p:nvSpPr>
        <p:spPr>
          <a:xfrm>
            <a:off x="6593874" y="5251046"/>
            <a:ext cx="2298833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55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其他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8" name="TextBox 103"/>
          <p:cNvSpPr txBox="1"/>
          <p:nvPr/>
        </p:nvSpPr>
        <p:spPr>
          <a:xfrm>
            <a:off x="3376095" y="4483851"/>
            <a:ext cx="230776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5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项目实现与测试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9" name="直接连接符 62"/>
          <p:cNvCxnSpPr/>
          <p:nvPr/>
        </p:nvCxnSpPr>
        <p:spPr>
          <a:xfrm>
            <a:off x="6117435" y="912520"/>
            <a:ext cx="0" cy="53199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1131999" y="659997"/>
            <a:ext cx="3141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66B5C4"/>
                </a:solidFill>
                <a:latin typeface="+mj-lt"/>
              </a:rPr>
              <a:t>项目总结</a:t>
            </a:r>
          </a:p>
        </p:txBody>
      </p:sp>
      <p:sp>
        <p:nvSpPr>
          <p:cNvPr id="50" name="TextBox 103"/>
          <p:cNvSpPr txBox="1"/>
          <p:nvPr/>
        </p:nvSpPr>
        <p:spPr>
          <a:xfrm>
            <a:off x="5666136" y="2155872"/>
            <a:ext cx="230776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5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项目计划与可行性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1" name="TextBox 103"/>
          <p:cNvSpPr txBox="1"/>
          <p:nvPr/>
        </p:nvSpPr>
        <p:spPr>
          <a:xfrm>
            <a:off x="3358371" y="2940060"/>
            <a:ext cx="230776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5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需求分析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4" name="TextBox 103"/>
          <p:cNvSpPr txBox="1"/>
          <p:nvPr/>
        </p:nvSpPr>
        <p:spPr>
          <a:xfrm>
            <a:off x="5267585" y="3861427"/>
            <a:ext cx="230776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5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项目设计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6" name="TextBox 103"/>
          <p:cNvSpPr txBox="1"/>
          <p:nvPr/>
        </p:nvSpPr>
        <p:spPr>
          <a:xfrm>
            <a:off x="3358378" y="1358724"/>
            <a:ext cx="230776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5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项目介绍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项目计划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350826" y="5672831"/>
            <a:ext cx="2246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初版甘特图，敲定了每一个成员未来的工作。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/>
          <a:srcRect r="33155"/>
          <a:stretch>
            <a:fillRect/>
          </a:stretch>
        </p:blipFill>
        <p:spPr>
          <a:xfrm>
            <a:off x="1174492" y="637520"/>
            <a:ext cx="8149701" cy="518077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项目计划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350826" y="5672831"/>
            <a:ext cx="2246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1.8</a:t>
            </a:r>
            <a:r>
              <a:rPr lang="zh-CN" altLang="en-US" dirty="0"/>
              <a:t>版本的甘特图记录了这个学期小组成员的工作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762" y="754601"/>
            <a:ext cx="8167064" cy="516785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348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可行性分析更改情况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46901" y="5269946"/>
            <a:ext cx="4105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本次作业，本项目决定将将该游戏与市面上常见的手游模式结合起来，制作一款微信小程序版的飞翔的小鸟。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768" y="2302865"/>
            <a:ext cx="10570464" cy="225226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2044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可行性分析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直角三角形 6"/>
          <p:cNvSpPr/>
          <p:nvPr/>
        </p:nvSpPr>
        <p:spPr>
          <a:xfrm rot="8097871">
            <a:off x="1490795" y="5211753"/>
            <a:ext cx="1901904" cy="2682948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直角三角形 7"/>
          <p:cNvSpPr/>
          <p:nvPr/>
        </p:nvSpPr>
        <p:spPr>
          <a:xfrm rot="12424506">
            <a:off x="-573688" y="4371123"/>
            <a:ext cx="2152988" cy="2152988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直角三角形 8"/>
          <p:cNvSpPr/>
          <p:nvPr/>
        </p:nvSpPr>
        <p:spPr>
          <a:xfrm rot="8097871">
            <a:off x="8983659" y="5157659"/>
            <a:ext cx="3381473" cy="3381473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îSḻïḍê"/>
          <p:cNvSpPr/>
          <p:nvPr/>
        </p:nvSpPr>
        <p:spPr>
          <a:xfrm>
            <a:off x="5561164" y="3165071"/>
            <a:ext cx="1018789" cy="1018789"/>
          </a:xfrm>
          <a:prstGeom prst="ellipse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iSľiḑé"/>
          <p:cNvSpPr/>
          <p:nvPr/>
        </p:nvSpPr>
        <p:spPr>
          <a:xfrm>
            <a:off x="5802905" y="3396580"/>
            <a:ext cx="535308" cy="555772"/>
          </a:xfrm>
          <a:custGeom>
            <a:avLst/>
            <a:gdLst>
              <a:gd name="connsiteX0" fmla="*/ 332623 w 583294"/>
              <a:gd name="connsiteY0" fmla="*/ 296967 h 605593"/>
              <a:gd name="connsiteX1" fmla="*/ 316983 w 583294"/>
              <a:gd name="connsiteY1" fmla="*/ 302537 h 605593"/>
              <a:gd name="connsiteX2" fmla="*/ 311624 w 583294"/>
              <a:gd name="connsiteY2" fmla="*/ 308872 h 605593"/>
              <a:gd name="connsiteX3" fmla="*/ 311624 w 583294"/>
              <a:gd name="connsiteY3" fmla="*/ 325036 h 605593"/>
              <a:gd name="connsiteX4" fmla="*/ 309108 w 583294"/>
              <a:gd name="connsiteY4" fmla="*/ 326784 h 605593"/>
              <a:gd name="connsiteX5" fmla="*/ 307467 w 583294"/>
              <a:gd name="connsiteY5" fmla="*/ 331698 h 605593"/>
              <a:gd name="connsiteX6" fmla="*/ 311077 w 583294"/>
              <a:gd name="connsiteY6" fmla="*/ 366102 h 605593"/>
              <a:gd name="connsiteX7" fmla="*/ 315780 w 583294"/>
              <a:gd name="connsiteY7" fmla="*/ 371673 h 605593"/>
              <a:gd name="connsiteX8" fmla="*/ 317530 w 583294"/>
              <a:gd name="connsiteY8" fmla="*/ 371891 h 605593"/>
              <a:gd name="connsiteX9" fmla="*/ 322670 w 583294"/>
              <a:gd name="connsiteY9" fmla="*/ 369379 h 605593"/>
              <a:gd name="connsiteX10" fmla="*/ 340826 w 583294"/>
              <a:gd name="connsiteY10" fmla="*/ 345242 h 605593"/>
              <a:gd name="connsiteX11" fmla="*/ 342139 w 583294"/>
              <a:gd name="connsiteY11" fmla="*/ 341310 h 605593"/>
              <a:gd name="connsiteX12" fmla="*/ 342139 w 583294"/>
              <a:gd name="connsiteY12" fmla="*/ 302646 h 605593"/>
              <a:gd name="connsiteX13" fmla="*/ 339076 w 583294"/>
              <a:gd name="connsiteY13" fmla="*/ 297076 h 605593"/>
              <a:gd name="connsiteX14" fmla="*/ 332623 w 583294"/>
              <a:gd name="connsiteY14" fmla="*/ 296967 h 605593"/>
              <a:gd name="connsiteX15" fmla="*/ 250702 w 583294"/>
              <a:gd name="connsiteY15" fmla="*/ 296967 h 605593"/>
              <a:gd name="connsiteX16" fmla="*/ 244249 w 583294"/>
              <a:gd name="connsiteY16" fmla="*/ 297076 h 605593"/>
              <a:gd name="connsiteX17" fmla="*/ 241187 w 583294"/>
              <a:gd name="connsiteY17" fmla="*/ 302646 h 605593"/>
              <a:gd name="connsiteX18" fmla="*/ 241077 w 583294"/>
              <a:gd name="connsiteY18" fmla="*/ 341310 h 605593"/>
              <a:gd name="connsiteX19" fmla="*/ 242390 w 583294"/>
              <a:gd name="connsiteY19" fmla="*/ 345242 h 605593"/>
              <a:gd name="connsiteX20" fmla="*/ 260655 w 583294"/>
              <a:gd name="connsiteY20" fmla="*/ 369379 h 605593"/>
              <a:gd name="connsiteX21" fmla="*/ 265796 w 583294"/>
              <a:gd name="connsiteY21" fmla="*/ 371891 h 605593"/>
              <a:gd name="connsiteX22" fmla="*/ 267546 w 583294"/>
              <a:gd name="connsiteY22" fmla="*/ 371673 h 605593"/>
              <a:gd name="connsiteX23" fmla="*/ 272249 w 583294"/>
              <a:gd name="connsiteY23" fmla="*/ 366102 h 605593"/>
              <a:gd name="connsiteX24" fmla="*/ 275858 w 583294"/>
              <a:gd name="connsiteY24" fmla="*/ 331698 h 605593"/>
              <a:gd name="connsiteX25" fmla="*/ 274218 w 583294"/>
              <a:gd name="connsiteY25" fmla="*/ 326674 h 605593"/>
              <a:gd name="connsiteX26" fmla="*/ 271702 w 583294"/>
              <a:gd name="connsiteY26" fmla="*/ 325036 h 605593"/>
              <a:gd name="connsiteX27" fmla="*/ 271702 w 583294"/>
              <a:gd name="connsiteY27" fmla="*/ 308872 h 605593"/>
              <a:gd name="connsiteX28" fmla="*/ 266343 w 583294"/>
              <a:gd name="connsiteY28" fmla="*/ 302537 h 605593"/>
              <a:gd name="connsiteX29" fmla="*/ 250702 w 583294"/>
              <a:gd name="connsiteY29" fmla="*/ 296967 h 605593"/>
              <a:gd name="connsiteX30" fmla="*/ 30625 w 583294"/>
              <a:gd name="connsiteY30" fmla="*/ 270619 h 605593"/>
              <a:gd name="connsiteX31" fmla="*/ 94718 w 583294"/>
              <a:gd name="connsiteY31" fmla="*/ 270619 h 605593"/>
              <a:gd name="connsiteX32" fmla="*/ 125343 w 583294"/>
              <a:gd name="connsiteY32" fmla="*/ 301200 h 605593"/>
              <a:gd name="connsiteX33" fmla="*/ 293999 w 583294"/>
              <a:gd name="connsiteY33" fmla="*/ 469616 h 605593"/>
              <a:gd name="connsiteX34" fmla="*/ 462654 w 583294"/>
              <a:gd name="connsiteY34" fmla="*/ 301200 h 605593"/>
              <a:gd name="connsiteX35" fmla="*/ 493279 w 583294"/>
              <a:gd name="connsiteY35" fmla="*/ 270619 h 605593"/>
              <a:gd name="connsiteX36" fmla="*/ 552669 w 583294"/>
              <a:gd name="connsiteY36" fmla="*/ 270619 h 605593"/>
              <a:gd name="connsiteX37" fmla="*/ 583294 w 583294"/>
              <a:gd name="connsiteY37" fmla="*/ 301200 h 605593"/>
              <a:gd name="connsiteX38" fmla="*/ 552669 w 583294"/>
              <a:gd name="connsiteY38" fmla="*/ 331782 h 605593"/>
              <a:gd name="connsiteX39" fmla="*/ 521935 w 583294"/>
              <a:gd name="connsiteY39" fmla="*/ 331782 h 605593"/>
              <a:gd name="connsiteX40" fmla="*/ 478513 w 583294"/>
              <a:gd name="connsiteY40" fmla="*/ 438052 h 605593"/>
              <a:gd name="connsiteX41" fmla="*/ 504982 w 583294"/>
              <a:gd name="connsiteY41" fmla="*/ 464592 h 605593"/>
              <a:gd name="connsiteX42" fmla="*/ 504982 w 583294"/>
              <a:gd name="connsiteY42" fmla="*/ 507842 h 605593"/>
              <a:gd name="connsiteX43" fmla="*/ 483326 w 583294"/>
              <a:gd name="connsiteY43" fmla="*/ 516798 h 605593"/>
              <a:gd name="connsiteX44" fmla="*/ 461670 w 583294"/>
              <a:gd name="connsiteY44" fmla="*/ 507842 h 605593"/>
              <a:gd name="connsiteX45" fmla="*/ 435638 w 583294"/>
              <a:gd name="connsiteY45" fmla="*/ 481957 h 605593"/>
              <a:gd name="connsiteX46" fmla="*/ 322327 w 583294"/>
              <a:gd name="connsiteY46" fmla="*/ 529140 h 605593"/>
              <a:gd name="connsiteX47" fmla="*/ 322327 w 583294"/>
              <a:gd name="connsiteY47" fmla="*/ 575012 h 605593"/>
              <a:gd name="connsiteX48" fmla="*/ 291592 w 583294"/>
              <a:gd name="connsiteY48" fmla="*/ 605593 h 605593"/>
              <a:gd name="connsiteX49" fmla="*/ 260967 w 583294"/>
              <a:gd name="connsiteY49" fmla="*/ 575012 h 605593"/>
              <a:gd name="connsiteX50" fmla="*/ 260967 w 583294"/>
              <a:gd name="connsiteY50" fmla="*/ 528485 h 605593"/>
              <a:gd name="connsiteX51" fmla="*/ 149624 w 583294"/>
              <a:gd name="connsiteY51" fmla="*/ 479882 h 605593"/>
              <a:gd name="connsiteX52" fmla="*/ 121624 w 583294"/>
              <a:gd name="connsiteY52" fmla="*/ 507842 h 605593"/>
              <a:gd name="connsiteX53" fmla="*/ 99968 w 583294"/>
              <a:gd name="connsiteY53" fmla="*/ 516798 h 605593"/>
              <a:gd name="connsiteX54" fmla="*/ 78312 w 583294"/>
              <a:gd name="connsiteY54" fmla="*/ 507842 h 605593"/>
              <a:gd name="connsiteX55" fmla="*/ 78312 w 583294"/>
              <a:gd name="connsiteY55" fmla="*/ 464592 h 605593"/>
              <a:gd name="connsiteX56" fmla="*/ 107515 w 583294"/>
              <a:gd name="connsiteY56" fmla="*/ 435430 h 605593"/>
              <a:gd name="connsiteX57" fmla="*/ 66062 w 583294"/>
              <a:gd name="connsiteY57" fmla="*/ 331782 h 605593"/>
              <a:gd name="connsiteX58" fmla="*/ 30625 w 583294"/>
              <a:gd name="connsiteY58" fmla="*/ 331782 h 605593"/>
              <a:gd name="connsiteX59" fmla="*/ 0 w 583294"/>
              <a:gd name="connsiteY59" fmla="*/ 301200 h 605593"/>
              <a:gd name="connsiteX60" fmla="*/ 30625 w 583294"/>
              <a:gd name="connsiteY60" fmla="*/ 270619 h 605593"/>
              <a:gd name="connsiteX61" fmla="*/ 260655 w 583294"/>
              <a:gd name="connsiteY61" fmla="*/ 122871 h 605593"/>
              <a:gd name="connsiteX62" fmla="*/ 215703 w 583294"/>
              <a:gd name="connsiteY62" fmla="*/ 134776 h 605593"/>
              <a:gd name="connsiteX63" fmla="*/ 212093 w 583294"/>
              <a:gd name="connsiteY63" fmla="*/ 140565 h 605593"/>
              <a:gd name="connsiteX64" fmla="*/ 212093 w 583294"/>
              <a:gd name="connsiteY64" fmla="*/ 152142 h 605593"/>
              <a:gd name="connsiteX65" fmla="*/ 209468 w 583294"/>
              <a:gd name="connsiteY65" fmla="*/ 152142 h 605593"/>
              <a:gd name="connsiteX66" fmla="*/ 203015 w 583294"/>
              <a:gd name="connsiteY66" fmla="*/ 158586 h 605593"/>
              <a:gd name="connsiteX67" fmla="*/ 203015 w 583294"/>
              <a:gd name="connsiteY67" fmla="*/ 169289 h 605593"/>
              <a:gd name="connsiteX68" fmla="*/ 205969 w 583294"/>
              <a:gd name="connsiteY68" fmla="*/ 174641 h 605593"/>
              <a:gd name="connsiteX69" fmla="*/ 212203 w 583294"/>
              <a:gd name="connsiteY69" fmla="*/ 178791 h 605593"/>
              <a:gd name="connsiteX70" fmla="*/ 212640 w 583294"/>
              <a:gd name="connsiteY70" fmla="*/ 181413 h 605593"/>
              <a:gd name="connsiteX71" fmla="*/ 235828 w 583294"/>
              <a:gd name="connsiteY71" fmla="*/ 235039 h 605593"/>
              <a:gd name="connsiteX72" fmla="*/ 274218 w 583294"/>
              <a:gd name="connsiteY72" fmla="*/ 268242 h 605593"/>
              <a:gd name="connsiteX73" fmla="*/ 309108 w 583294"/>
              <a:gd name="connsiteY73" fmla="*/ 268242 h 605593"/>
              <a:gd name="connsiteX74" fmla="*/ 347498 w 583294"/>
              <a:gd name="connsiteY74" fmla="*/ 235039 h 605593"/>
              <a:gd name="connsiteX75" fmla="*/ 370685 w 583294"/>
              <a:gd name="connsiteY75" fmla="*/ 181413 h 605593"/>
              <a:gd name="connsiteX76" fmla="*/ 371123 w 583294"/>
              <a:gd name="connsiteY76" fmla="*/ 178791 h 605593"/>
              <a:gd name="connsiteX77" fmla="*/ 377357 w 583294"/>
              <a:gd name="connsiteY77" fmla="*/ 174641 h 605593"/>
              <a:gd name="connsiteX78" fmla="*/ 380310 w 583294"/>
              <a:gd name="connsiteY78" fmla="*/ 169289 h 605593"/>
              <a:gd name="connsiteX79" fmla="*/ 380310 w 583294"/>
              <a:gd name="connsiteY79" fmla="*/ 158586 h 605593"/>
              <a:gd name="connsiteX80" fmla="*/ 373857 w 583294"/>
              <a:gd name="connsiteY80" fmla="*/ 152142 h 605593"/>
              <a:gd name="connsiteX81" fmla="*/ 370248 w 583294"/>
              <a:gd name="connsiteY81" fmla="*/ 152142 h 605593"/>
              <a:gd name="connsiteX82" fmla="*/ 368279 w 583294"/>
              <a:gd name="connsiteY82" fmla="*/ 149958 h 605593"/>
              <a:gd name="connsiteX83" fmla="*/ 362045 w 583294"/>
              <a:gd name="connsiteY83" fmla="*/ 149521 h 605593"/>
              <a:gd name="connsiteX84" fmla="*/ 336451 w 583294"/>
              <a:gd name="connsiteY84" fmla="*/ 155309 h 605593"/>
              <a:gd name="connsiteX85" fmla="*/ 296749 w 583294"/>
              <a:gd name="connsiteY85" fmla="*/ 137288 h 605593"/>
              <a:gd name="connsiteX86" fmla="*/ 260655 w 583294"/>
              <a:gd name="connsiteY86" fmla="*/ 122871 h 605593"/>
              <a:gd name="connsiteX87" fmla="*/ 275311 w 583294"/>
              <a:gd name="connsiteY87" fmla="*/ 0 h 605593"/>
              <a:gd name="connsiteX88" fmla="*/ 308014 w 583294"/>
              <a:gd name="connsiteY88" fmla="*/ 0 h 605593"/>
              <a:gd name="connsiteX89" fmla="*/ 409185 w 583294"/>
              <a:gd name="connsiteY89" fmla="*/ 101027 h 605593"/>
              <a:gd name="connsiteX90" fmla="*/ 409185 w 583294"/>
              <a:gd name="connsiteY90" fmla="*/ 132701 h 605593"/>
              <a:gd name="connsiteX91" fmla="*/ 414982 w 583294"/>
              <a:gd name="connsiteY91" fmla="*/ 150722 h 605593"/>
              <a:gd name="connsiteX92" fmla="*/ 414982 w 583294"/>
              <a:gd name="connsiteY92" fmla="*/ 173331 h 605593"/>
              <a:gd name="connsiteX93" fmla="*/ 403826 w 583294"/>
              <a:gd name="connsiteY93" fmla="*/ 197140 h 605593"/>
              <a:gd name="connsiteX94" fmla="*/ 397263 w 583294"/>
              <a:gd name="connsiteY94" fmla="*/ 214288 h 605593"/>
              <a:gd name="connsiteX95" fmla="*/ 375498 w 583294"/>
              <a:gd name="connsiteY95" fmla="*/ 255136 h 605593"/>
              <a:gd name="connsiteX96" fmla="*/ 360732 w 583294"/>
              <a:gd name="connsiteY96" fmla="*/ 273922 h 605593"/>
              <a:gd name="connsiteX97" fmla="*/ 371670 w 583294"/>
              <a:gd name="connsiteY97" fmla="*/ 287574 h 605593"/>
              <a:gd name="connsiteX98" fmla="*/ 432919 w 583294"/>
              <a:gd name="connsiteY98" fmla="*/ 306141 h 605593"/>
              <a:gd name="connsiteX99" fmla="*/ 294014 w 583294"/>
              <a:gd name="connsiteY99" fmla="*/ 433272 h 605593"/>
              <a:gd name="connsiteX100" fmla="*/ 154891 w 583294"/>
              <a:gd name="connsiteY100" fmla="*/ 304721 h 605593"/>
              <a:gd name="connsiteX101" fmla="*/ 211656 w 583294"/>
              <a:gd name="connsiteY101" fmla="*/ 287574 h 605593"/>
              <a:gd name="connsiteX102" fmla="*/ 222593 w 583294"/>
              <a:gd name="connsiteY102" fmla="*/ 273922 h 605593"/>
              <a:gd name="connsiteX103" fmla="*/ 207828 w 583294"/>
              <a:gd name="connsiteY103" fmla="*/ 255136 h 605593"/>
              <a:gd name="connsiteX104" fmla="*/ 186063 w 583294"/>
              <a:gd name="connsiteY104" fmla="*/ 214288 h 605593"/>
              <a:gd name="connsiteX105" fmla="*/ 179500 w 583294"/>
              <a:gd name="connsiteY105" fmla="*/ 197140 h 605593"/>
              <a:gd name="connsiteX106" fmla="*/ 168344 w 583294"/>
              <a:gd name="connsiteY106" fmla="*/ 173331 h 605593"/>
              <a:gd name="connsiteX107" fmla="*/ 168344 w 583294"/>
              <a:gd name="connsiteY107" fmla="*/ 150722 h 605593"/>
              <a:gd name="connsiteX108" fmla="*/ 174141 w 583294"/>
              <a:gd name="connsiteY108" fmla="*/ 132701 h 605593"/>
              <a:gd name="connsiteX109" fmla="*/ 174141 w 583294"/>
              <a:gd name="connsiteY109" fmla="*/ 101027 h 605593"/>
              <a:gd name="connsiteX110" fmla="*/ 275311 w 583294"/>
              <a:gd name="connsiteY110" fmla="*/ 0 h 6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83294" h="605593">
                <a:moveTo>
                  <a:pt x="332623" y="296967"/>
                </a:moveTo>
                <a:cubicBezTo>
                  <a:pt x="327373" y="299697"/>
                  <a:pt x="322123" y="301663"/>
                  <a:pt x="316983" y="302537"/>
                </a:cubicBezTo>
                <a:cubicBezTo>
                  <a:pt x="313811" y="303083"/>
                  <a:pt x="311624" y="305814"/>
                  <a:pt x="311624" y="308872"/>
                </a:cubicBezTo>
                <a:lnTo>
                  <a:pt x="311624" y="325036"/>
                </a:lnTo>
                <a:cubicBezTo>
                  <a:pt x="310639" y="325364"/>
                  <a:pt x="309874" y="326019"/>
                  <a:pt x="309108" y="326784"/>
                </a:cubicBezTo>
                <a:cubicBezTo>
                  <a:pt x="307905" y="328094"/>
                  <a:pt x="307358" y="329951"/>
                  <a:pt x="307467" y="331698"/>
                </a:cubicBezTo>
                <a:lnTo>
                  <a:pt x="311077" y="366102"/>
                </a:lnTo>
                <a:cubicBezTo>
                  <a:pt x="311295" y="368724"/>
                  <a:pt x="313155" y="371017"/>
                  <a:pt x="315780" y="371673"/>
                </a:cubicBezTo>
                <a:cubicBezTo>
                  <a:pt x="316327" y="371891"/>
                  <a:pt x="316983" y="371891"/>
                  <a:pt x="317530" y="371891"/>
                </a:cubicBezTo>
                <a:cubicBezTo>
                  <a:pt x="319498" y="371891"/>
                  <a:pt x="321467" y="371017"/>
                  <a:pt x="322670" y="369379"/>
                </a:cubicBezTo>
                <a:lnTo>
                  <a:pt x="340826" y="345242"/>
                </a:lnTo>
                <a:cubicBezTo>
                  <a:pt x="341701" y="344149"/>
                  <a:pt x="342139" y="342730"/>
                  <a:pt x="342139" y="341310"/>
                </a:cubicBezTo>
                <a:lnTo>
                  <a:pt x="342139" y="302646"/>
                </a:lnTo>
                <a:cubicBezTo>
                  <a:pt x="342139" y="300353"/>
                  <a:pt x="340936" y="298277"/>
                  <a:pt x="339076" y="297076"/>
                </a:cubicBezTo>
                <a:cubicBezTo>
                  <a:pt x="337108" y="295984"/>
                  <a:pt x="334701" y="295875"/>
                  <a:pt x="332623" y="296967"/>
                </a:cubicBezTo>
                <a:close/>
                <a:moveTo>
                  <a:pt x="250702" y="296967"/>
                </a:moveTo>
                <a:cubicBezTo>
                  <a:pt x="248624" y="295875"/>
                  <a:pt x="246218" y="295984"/>
                  <a:pt x="244249" y="297076"/>
                </a:cubicBezTo>
                <a:cubicBezTo>
                  <a:pt x="242281" y="298277"/>
                  <a:pt x="241187" y="300353"/>
                  <a:pt x="241187" y="302646"/>
                </a:cubicBezTo>
                <a:lnTo>
                  <a:pt x="241077" y="341310"/>
                </a:lnTo>
                <a:cubicBezTo>
                  <a:pt x="241077" y="342730"/>
                  <a:pt x="241624" y="344149"/>
                  <a:pt x="242390" y="345242"/>
                </a:cubicBezTo>
                <a:lnTo>
                  <a:pt x="260655" y="369379"/>
                </a:lnTo>
                <a:cubicBezTo>
                  <a:pt x="261859" y="371017"/>
                  <a:pt x="263827" y="371891"/>
                  <a:pt x="265796" y="371891"/>
                </a:cubicBezTo>
                <a:cubicBezTo>
                  <a:pt x="266343" y="371891"/>
                  <a:pt x="266999" y="371891"/>
                  <a:pt x="267546" y="371673"/>
                </a:cubicBezTo>
                <a:cubicBezTo>
                  <a:pt x="270171" y="371017"/>
                  <a:pt x="272030" y="368833"/>
                  <a:pt x="272249" y="366102"/>
                </a:cubicBezTo>
                <a:lnTo>
                  <a:pt x="275858" y="331698"/>
                </a:lnTo>
                <a:cubicBezTo>
                  <a:pt x="275968" y="329951"/>
                  <a:pt x="275421" y="328094"/>
                  <a:pt x="274218" y="326674"/>
                </a:cubicBezTo>
                <a:cubicBezTo>
                  <a:pt x="273452" y="326019"/>
                  <a:pt x="272687" y="325364"/>
                  <a:pt x="271702" y="325036"/>
                </a:cubicBezTo>
                <a:lnTo>
                  <a:pt x="271702" y="308872"/>
                </a:lnTo>
                <a:cubicBezTo>
                  <a:pt x="271702" y="305814"/>
                  <a:pt x="269515" y="303083"/>
                  <a:pt x="266343" y="302537"/>
                </a:cubicBezTo>
                <a:cubicBezTo>
                  <a:pt x="261202" y="301663"/>
                  <a:pt x="255952" y="299697"/>
                  <a:pt x="250702" y="296967"/>
                </a:cubicBezTo>
                <a:close/>
                <a:moveTo>
                  <a:pt x="30625" y="270619"/>
                </a:moveTo>
                <a:lnTo>
                  <a:pt x="94718" y="270619"/>
                </a:lnTo>
                <a:cubicBezTo>
                  <a:pt x="111562" y="270619"/>
                  <a:pt x="125343" y="284271"/>
                  <a:pt x="125343" y="301200"/>
                </a:cubicBezTo>
                <a:cubicBezTo>
                  <a:pt x="125343" y="394036"/>
                  <a:pt x="201030" y="469616"/>
                  <a:pt x="293999" y="469616"/>
                </a:cubicBezTo>
                <a:cubicBezTo>
                  <a:pt x="386967" y="469616"/>
                  <a:pt x="462654" y="394036"/>
                  <a:pt x="462654" y="301200"/>
                </a:cubicBezTo>
                <a:cubicBezTo>
                  <a:pt x="462654" y="284271"/>
                  <a:pt x="476326" y="270619"/>
                  <a:pt x="493279" y="270619"/>
                </a:cubicBezTo>
                <a:lnTo>
                  <a:pt x="552669" y="270619"/>
                </a:lnTo>
                <a:cubicBezTo>
                  <a:pt x="569622" y="270619"/>
                  <a:pt x="583294" y="284271"/>
                  <a:pt x="583294" y="301200"/>
                </a:cubicBezTo>
                <a:cubicBezTo>
                  <a:pt x="583294" y="318129"/>
                  <a:pt x="569622" y="331782"/>
                  <a:pt x="552669" y="331782"/>
                </a:cubicBezTo>
                <a:lnTo>
                  <a:pt x="521935" y="331782"/>
                </a:lnTo>
                <a:cubicBezTo>
                  <a:pt x="516576" y="371319"/>
                  <a:pt x="501263" y="407579"/>
                  <a:pt x="478513" y="438052"/>
                </a:cubicBezTo>
                <a:lnTo>
                  <a:pt x="504982" y="464592"/>
                </a:lnTo>
                <a:cubicBezTo>
                  <a:pt x="516904" y="476497"/>
                  <a:pt x="516904" y="495937"/>
                  <a:pt x="504982" y="507842"/>
                </a:cubicBezTo>
                <a:cubicBezTo>
                  <a:pt x="498966" y="513849"/>
                  <a:pt x="491091" y="516798"/>
                  <a:pt x="483326" y="516798"/>
                </a:cubicBezTo>
                <a:cubicBezTo>
                  <a:pt x="475451" y="516798"/>
                  <a:pt x="467576" y="513849"/>
                  <a:pt x="461670" y="507842"/>
                </a:cubicBezTo>
                <a:lnTo>
                  <a:pt x="435638" y="481957"/>
                </a:lnTo>
                <a:cubicBezTo>
                  <a:pt x="403592" y="507078"/>
                  <a:pt x="364764" y="523897"/>
                  <a:pt x="322327" y="529140"/>
                </a:cubicBezTo>
                <a:lnTo>
                  <a:pt x="322327" y="575012"/>
                </a:lnTo>
                <a:cubicBezTo>
                  <a:pt x="322327" y="591832"/>
                  <a:pt x="308545" y="605593"/>
                  <a:pt x="291592" y="605593"/>
                </a:cubicBezTo>
                <a:cubicBezTo>
                  <a:pt x="274749" y="605593"/>
                  <a:pt x="260967" y="591832"/>
                  <a:pt x="260967" y="575012"/>
                </a:cubicBezTo>
                <a:lnTo>
                  <a:pt x="260967" y="528485"/>
                </a:lnTo>
                <a:cubicBezTo>
                  <a:pt x="219186" y="522478"/>
                  <a:pt x="181015" y="505221"/>
                  <a:pt x="149624" y="479882"/>
                </a:cubicBezTo>
                <a:lnTo>
                  <a:pt x="121624" y="507842"/>
                </a:lnTo>
                <a:cubicBezTo>
                  <a:pt x="115718" y="513849"/>
                  <a:pt x="107843" y="516798"/>
                  <a:pt x="99968" y="516798"/>
                </a:cubicBezTo>
                <a:cubicBezTo>
                  <a:pt x="92093" y="516798"/>
                  <a:pt x="84328" y="513849"/>
                  <a:pt x="78312" y="507842"/>
                </a:cubicBezTo>
                <a:cubicBezTo>
                  <a:pt x="66281" y="495937"/>
                  <a:pt x="66281" y="476497"/>
                  <a:pt x="78312" y="464592"/>
                </a:cubicBezTo>
                <a:lnTo>
                  <a:pt x="107515" y="435430"/>
                </a:lnTo>
                <a:cubicBezTo>
                  <a:pt x="85859" y="405504"/>
                  <a:pt x="71203" y="370117"/>
                  <a:pt x="66062" y="331782"/>
                </a:cubicBezTo>
                <a:lnTo>
                  <a:pt x="30625" y="331782"/>
                </a:lnTo>
                <a:cubicBezTo>
                  <a:pt x="13672" y="331782"/>
                  <a:pt x="0" y="318129"/>
                  <a:pt x="0" y="301200"/>
                </a:cubicBezTo>
                <a:cubicBezTo>
                  <a:pt x="0" y="284271"/>
                  <a:pt x="13672" y="270619"/>
                  <a:pt x="30625" y="270619"/>
                </a:cubicBezTo>
                <a:close/>
                <a:moveTo>
                  <a:pt x="260655" y="122871"/>
                </a:moveTo>
                <a:cubicBezTo>
                  <a:pt x="242390" y="122871"/>
                  <a:pt x="224671" y="130298"/>
                  <a:pt x="215703" y="134776"/>
                </a:cubicBezTo>
                <a:cubicBezTo>
                  <a:pt x="213515" y="135868"/>
                  <a:pt x="212093" y="138162"/>
                  <a:pt x="212093" y="140565"/>
                </a:cubicBezTo>
                <a:lnTo>
                  <a:pt x="212093" y="152142"/>
                </a:lnTo>
                <a:lnTo>
                  <a:pt x="209468" y="152142"/>
                </a:lnTo>
                <a:cubicBezTo>
                  <a:pt x="205859" y="152142"/>
                  <a:pt x="203015" y="154982"/>
                  <a:pt x="203015" y="158586"/>
                </a:cubicBezTo>
                <a:lnTo>
                  <a:pt x="203015" y="169289"/>
                </a:lnTo>
                <a:cubicBezTo>
                  <a:pt x="203015" y="171474"/>
                  <a:pt x="204109" y="173440"/>
                  <a:pt x="205969" y="174641"/>
                </a:cubicBezTo>
                <a:lnTo>
                  <a:pt x="212203" y="178791"/>
                </a:lnTo>
                <a:lnTo>
                  <a:pt x="212640" y="181413"/>
                </a:lnTo>
                <a:cubicBezTo>
                  <a:pt x="214609" y="196922"/>
                  <a:pt x="223359" y="216909"/>
                  <a:pt x="235828" y="235039"/>
                </a:cubicBezTo>
                <a:cubicBezTo>
                  <a:pt x="251687" y="257975"/>
                  <a:pt x="266562" y="268242"/>
                  <a:pt x="274218" y="268242"/>
                </a:cubicBezTo>
                <a:lnTo>
                  <a:pt x="309108" y="268242"/>
                </a:lnTo>
                <a:cubicBezTo>
                  <a:pt x="316764" y="268242"/>
                  <a:pt x="331639" y="257975"/>
                  <a:pt x="347498" y="235039"/>
                </a:cubicBezTo>
                <a:cubicBezTo>
                  <a:pt x="359967" y="216909"/>
                  <a:pt x="368717" y="196922"/>
                  <a:pt x="370685" y="181413"/>
                </a:cubicBezTo>
                <a:lnTo>
                  <a:pt x="371123" y="178791"/>
                </a:lnTo>
                <a:lnTo>
                  <a:pt x="377357" y="174641"/>
                </a:lnTo>
                <a:cubicBezTo>
                  <a:pt x="379217" y="173440"/>
                  <a:pt x="380310" y="171474"/>
                  <a:pt x="380310" y="169289"/>
                </a:cubicBezTo>
                <a:lnTo>
                  <a:pt x="380310" y="158586"/>
                </a:lnTo>
                <a:cubicBezTo>
                  <a:pt x="380310" y="154982"/>
                  <a:pt x="377357" y="152142"/>
                  <a:pt x="373857" y="152142"/>
                </a:cubicBezTo>
                <a:lnTo>
                  <a:pt x="370248" y="152142"/>
                </a:lnTo>
                <a:cubicBezTo>
                  <a:pt x="369810" y="151268"/>
                  <a:pt x="369045" y="150504"/>
                  <a:pt x="368279" y="149958"/>
                </a:cubicBezTo>
                <a:cubicBezTo>
                  <a:pt x="366420" y="148756"/>
                  <a:pt x="364014" y="148538"/>
                  <a:pt x="362045" y="149521"/>
                </a:cubicBezTo>
                <a:cubicBezTo>
                  <a:pt x="353404" y="153343"/>
                  <a:pt x="344764" y="155309"/>
                  <a:pt x="336451" y="155309"/>
                </a:cubicBezTo>
                <a:cubicBezTo>
                  <a:pt x="321686" y="155309"/>
                  <a:pt x="308342" y="149302"/>
                  <a:pt x="296749" y="137288"/>
                </a:cubicBezTo>
                <a:cubicBezTo>
                  <a:pt x="287452" y="127786"/>
                  <a:pt x="275311" y="122871"/>
                  <a:pt x="260655" y="122871"/>
                </a:cubicBezTo>
                <a:close/>
                <a:moveTo>
                  <a:pt x="275311" y="0"/>
                </a:moveTo>
                <a:lnTo>
                  <a:pt x="308014" y="0"/>
                </a:lnTo>
                <a:cubicBezTo>
                  <a:pt x="363795" y="0"/>
                  <a:pt x="409185" y="45326"/>
                  <a:pt x="409185" y="101027"/>
                </a:cubicBezTo>
                <a:lnTo>
                  <a:pt x="409185" y="132701"/>
                </a:lnTo>
                <a:cubicBezTo>
                  <a:pt x="412904" y="137944"/>
                  <a:pt x="414982" y="144278"/>
                  <a:pt x="414982" y="150722"/>
                </a:cubicBezTo>
                <a:lnTo>
                  <a:pt x="414982" y="173331"/>
                </a:lnTo>
                <a:cubicBezTo>
                  <a:pt x="414982" y="182505"/>
                  <a:pt x="410826" y="191352"/>
                  <a:pt x="403826" y="197140"/>
                </a:cubicBezTo>
                <a:cubicBezTo>
                  <a:pt x="402076" y="202820"/>
                  <a:pt x="399888" y="208608"/>
                  <a:pt x="397263" y="214288"/>
                </a:cubicBezTo>
                <a:cubicBezTo>
                  <a:pt x="392013" y="227940"/>
                  <a:pt x="384576" y="242029"/>
                  <a:pt x="375498" y="255136"/>
                </a:cubicBezTo>
                <a:cubicBezTo>
                  <a:pt x="371670" y="260706"/>
                  <a:pt x="366639" y="267368"/>
                  <a:pt x="360732" y="273922"/>
                </a:cubicBezTo>
                <a:cubicBezTo>
                  <a:pt x="366092" y="277853"/>
                  <a:pt x="370029" y="282331"/>
                  <a:pt x="371670" y="287574"/>
                </a:cubicBezTo>
                <a:lnTo>
                  <a:pt x="432919" y="306141"/>
                </a:lnTo>
                <a:cubicBezTo>
                  <a:pt x="426685" y="377243"/>
                  <a:pt x="366748" y="433272"/>
                  <a:pt x="294014" y="433272"/>
                </a:cubicBezTo>
                <a:cubicBezTo>
                  <a:pt x="220734" y="433272"/>
                  <a:pt x="160469" y="376478"/>
                  <a:pt x="154891" y="304721"/>
                </a:cubicBezTo>
                <a:lnTo>
                  <a:pt x="211656" y="287574"/>
                </a:lnTo>
                <a:cubicBezTo>
                  <a:pt x="213297" y="282331"/>
                  <a:pt x="217234" y="277853"/>
                  <a:pt x="222593" y="273922"/>
                </a:cubicBezTo>
                <a:cubicBezTo>
                  <a:pt x="216687" y="267368"/>
                  <a:pt x="211656" y="260706"/>
                  <a:pt x="207828" y="255136"/>
                </a:cubicBezTo>
                <a:cubicBezTo>
                  <a:pt x="198750" y="242029"/>
                  <a:pt x="191312" y="227940"/>
                  <a:pt x="186063" y="214288"/>
                </a:cubicBezTo>
                <a:cubicBezTo>
                  <a:pt x="183438" y="208608"/>
                  <a:pt x="181250" y="202820"/>
                  <a:pt x="179500" y="197140"/>
                </a:cubicBezTo>
                <a:cubicBezTo>
                  <a:pt x="172500" y="191242"/>
                  <a:pt x="168344" y="182505"/>
                  <a:pt x="168344" y="173331"/>
                </a:cubicBezTo>
                <a:lnTo>
                  <a:pt x="168344" y="150722"/>
                </a:lnTo>
                <a:cubicBezTo>
                  <a:pt x="168344" y="144278"/>
                  <a:pt x="170422" y="137944"/>
                  <a:pt x="174141" y="132701"/>
                </a:cubicBezTo>
                <a:lnTo>
                  <a:pt x="174141" y="101027"/>
                </a:lnTo>
                <a:cubicBezTo>
                  <a:pt x="174141" y="45326"/>
                  <a:pt x="219531" y="0"/>
                  <a:pt x="275311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cxnSp>
        <p:nvCxnSpPr>
          <p:cNvPr id="12" name="直接连接符 23"/>
          <p:cNvCxnSpPr>
            <a:stCxn id="10" idx="1"/>
          </p:cNvCxnSpPr>
          <p:nvPr/>
        </p:nvCxnSpPr>
        <p:spPr>
          <a:xfrm flipH="1" flipV="1">
            <a:off x="5343892" y="2947799"/>
            <a:ext cx="366470" cy="36647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24"/>
          <p:cNvCxnSpPr>
            <a:stCxn id="10" idx="5"/>
          </p:cNvCxnSpPr>
          <p:nvPr/>
        </p:nvCxnSpPr>
        <p:spPr>
          <a:xfrm>
            <a:off x="6430755" y="4034662"/>
            <a:ext cx="319602" cy="320691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25"/>
          <p:cNvCxnSpPr>
            <a:stCxn id="10" idx="7"/>
          </p:cNvCxnSpPr>
          <p:nvPr/>
        </p:nvCxnSpPr>
        <p:spPr>
          <a:xfrm flipV="1">
            <a:off x="6430755" y="2942593"/>
            <a:ext cx="329414" cy="371676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26"/>
          <p:cNvCxnSpPr/>
          <p:nvPr/>
        </p:nvCxnSpPr>
        <p:spPr>
          <a:xfrm flipV="1">
            <a:off x="6579953" y="3674466"/>
            <a:ext cx="16373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27"/>
          <p:cNvCxnSpPr>
            <a:stCxn id="10" idx="3"/>
          </p:cNvCxnSpPr>
          <p:nvPr/>
        </p:nvCxnSpPr>
        <p:spPr>
          <a:xfrm flipH="1">
            <a:off x="5343892" y="4034662"/>
            <a:ext cx="366470" cy="36065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28"/>
          <p:cNvCxnSpPr/>
          <p:nvPr/>
        </p:nvCxnSpPr>
        <p:spPr>
          <a:xfrm flipH="1" flipV="1">
            <a:off x="5371208" y="3674466"/>
            <a:ext cx="18995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29"/>
          <p:cNvCxnSpPr>
            <a:stCxn id="10" idx="0"/>
          </p:cNvCxnSpPr>
          <p:nvPr/>
        </p:nvCxnSpPr>
        <p:spPr>
          <a:xfrm flipH="1" flipV="1">
            <a:off x="6067653" y="3005204"/>
            <a:ext cx="0" cy="159867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30"/>
          <p:cNvCxnSpPr>
            <a:stCxn id="10" idx="4"/>
          </p:cNvCxnSpPr>
          <p:nvPr/>
        </p:nvCxnSpPr>
        <p:spPr>
          <a:xfrm flipH="1">
            <a:off x="6066201" y="4183860"/>
            <a:ext cx="0" cy="171493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ṥ1îḓe"/>
          <p:cNvSpPr/>
          <p:nvPr/>
        </p:nvSpPr>
        <p:spPr bwMode="auto">
          <a:xfrm>
            <a:off x="5618572" y="4302305"/>
            <a:ext cx="898162" cy="683068"/>
          </a:xfrm>
          <a:custGeom>
            <a:avLst/>
            <a:gdLst>
              <a:gd name="T0" fmla="*/ 647 w 647"/>
              <a:gd name="T1" fmla="*/ 413 h 492"/>
              <a:gd name="T2" fmla="*/ 647 w 647"/>
              <a:gd name="T3" fmla="*/ 413 h 492"/>
              <a:gd name="T4" fmla="*/ 0 w 647"/>
              <a:gd name="T5" fmla="*/ 415 h 492"/>
              <a:gd name="T6" fmla="*/ 153 w 647"/>
              <a:gd name="T7" fmla="*/ 1 h 492"/>
              <a:gd name="T8" fmla="*/ 492 w 647"/>
              <a:gd name="T9" fmla="*/ 0 h 492"/>
              <a:gd name="T10" fmla="*/ 492 w 647"/>
              <a:gd name="T11" fmla="*/ 0 h 492"/>
              <a:gd name="T12" fmla="*/ 647 w 647"/>
              <a:gd name="T13" fmla="*/ 413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492">
                <a:moveTo>
                  <a:pt x="647" y="413"/>
                </a:moveTo>
                <a:cubicBezTo>
                  <a:pt x="647" y="413"/>
                  <a:pt x="647" y="413"/>
                  <a:pt x="647" y="413"/>
                </a:cubicBezTo>
                <a:cubicBezTo>
                  <a:pt x="439" y="491"/>
                  <a:pt x="209" y="492"/>
                  <a:pt x="0" y="415"/>
                </a:cubicBezTo>
                <a:cubicBezTo>
                  <a:pt x="153" y="1"/>
                  <a:pt x="153" y="1"/>
                  <a:pt x="153" y="1"/>
                </a:cubicBezTo>
                <a:cubicBezTo>
                  <a:pt x="263" y="41"/>
                  <a:pt x="383" y="41"/>
                  <a:pt x="492" y="0"/>
                </a:cubicBezTo>
                <a:cubicBezTo>
                  <a:pt x="492" y="0"/>
                  <a:pt x="492" y="0"/>
                  <a:pt x="492" y="0"/>
                </a:cubicBezTo>
                <a:cubicBezTo>
                  <a:pt x="647" y="413"/>
                  <a:pt x="647" y="413"/>
                  <a:pt x="647" y="413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1" name="ï$ļîḓé"/>
          <p:cNvSpPr/>
          <p:nvPr/>
        </p:nvSpPr>
        <p:spPr bwMode="auto">
          <a:xfrm>
            <a:off x="6486213" y="4095933"/>
            <a:ext cx="1338523" cy="1338523"/>
          </a:xfrm>
          <a:custGeom>
            <a:avLst/>
            <a:gdLst>
              <a:gd name="T0" fmla="*/ 277 w 966"/>
              <a:gd name="T1" fmla="*/ 966 h 966"/>
              <a:gd name="T2" fmla="*/ 0 w 966"/>
              <a:gd name="T3" fmla="*/ 362 h 966"/>
              <a:gd name="T4" fmla="*/ 360 w 966"/>
              <a:gd name="T5" fmla="*/ 0 h 966"/>
              <a:gd name="T6" fmla="*/ 966 w 966"/>
              <a:gd name="T7" fmla="*/ 275 h 966"/>
              <a:gd name="T8" fmla="*/ 277 w 966"/>
              <a:gd name="T9" fmla="*/ 966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6">
                <a:moveTo>
                  <a:pt x="277" y="966"/>
                </a:moveTo>
                <a:cubicBezTo>
                  <a:pt x="0" y="362"/>
                  <a:pt x="0" y="362"/>
                  <a:pt x="0" y="362"/>
                </a:cubicBezTo>
                <a:cubicBezTo>
                  <a:pt x="160" y="289"/>
                  <a:pt x="287" y="160"/>
                  <a:pt x="360" y="0"/>
                </a:cubicBezTo>
                <a:cubicBezTo>
                  <a:pt x="966" y="275"/>
                  <a:pt x="966" y="275"/>
                  <a:pt x="966" y="275"/>
                </a:cubicBezTo>
                <a:cubicBezTo>
                  <a:pt x="827" y="581"/>
                  <a:pt x="582" y="826"/>
                  <a:pt x="277" y="966"/>
                </a:cubicBezTo>
              </a:path>
            </a:pathLst>
          </a:cu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3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22" name="ísḷíďê"/>
          <p:cNvSpPr/>
          <p:nvPr/>
        </p:nvSpPr>
        <p:spPr bwMode="auto">
          <a:xfrm>
            <a:off x="4310570" y="4097386"/>
            <a:ext cx="1338523" cy="1338523"/>
          </a:xfrm>
          <a:custGeom>
            <a:avLst/>
            <a:gdLst>
              <a:gd name="T0" fmla="*/ 691 w 966"/>
              <a:gd name="T1" fmla="*/ 965 h 965"/>
              <a:gd name="T2" fmla="*/ 0 w 966"/>
              <a:gd name="T3" fmla="*/ 277 h 965"/>
              <a:gd name="T4" fmla="*/ 604 w 966"/>
              <a:gd name="T5" fmla="*/ 0 h 965"/>
              <a:gd name="T6" fmla="*/ 966 w 966"/>
              <a:gd name="T7" fmla="*/ 360 h 965"/>
              <a:gd name="T8" fmla="*/ 691 w 966"/>
              <a:gd name="T9" fmla="*/ 965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5">
                <a:moveTo>
                  <a:pt x="691" y="965"/>
                </a:moveTo>
                <a:cubicBezTo>
                  <a:pt x="385" y="826"/>
                  <a:pt x="140" y="582"/>
                  <a:pt x="0" y="277"/>
                </a:cubicBezTo>
                <a:cubicBezTo>
                  <a:pt x="604" y="0"/>
                  <a:pt x="604" y="0"/>
                  <a:pt x="604" y="0"/>
                </a:cubicBezTo>
                <a:cubicBezTo>
                  <a:pt x="677" y="159"/>
                  <a:pt x="805" y="287"/>
                  <a:pt x="966" y="360"/>
                </a:cubicBezTo>
                <a:cubicBezTo>
                  <a:pt x="691" y="965"/>
                  <a:pt x="691" y="965"/>
                  <a:pt x="691" y="965"/>
                </a:cubicBezTo>
              </a:path>
            </a:pathLst>
          </a:cu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4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23" name="ïsļîḍè"/>
          <p:cNvSpPr/>
          <p:nvPr/>
        </p:nvSpPr>
        <p:spPr bwMode="auto">
          <a:xfrm>
            <a:off x="6486213" y="1908661"/>
            <a:ext cx="1338523" cy="1338523"/>
          </a:xfrm>
          <a:custGeom>
            <a:avLst/>
            <a:gdLst>
              <a:gd name="T0" fmla="*/ 362 w 966"/>
              <a:gd name="T1" fmla="*/ 965 h 965"/>
              <a:gd name="T2" fmla="*/ 0 w 966"/>
              <a:gd name="T3" fmla="*/ 606 h 965"/>
              <a:gd name="T4" fmla="*/ 274 w 966"/>
              <a:gd name="T5" fmla="*/ 0 h 965"/>
              <a:gd name="T6" fmla="*/ 966 w 966"/>
              <a:gd name="T7" fmla="*/ 687 h 965"/>
              <a:gd name="T8" fmla="*/ 362 w 966"/>
              <a:gd name="T9" fmla="*/ 965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5">
                <a:moveTo>
                  <a:pt x="362" y="965"/>
                </a:moveTo>
                <a:cubicBezTo>
                  <a:pt x="289" y="806"/>
                  <a:pt x="160" y="678"/>
                  <a:pt x="0" y="606"/>
                </a:cubicBezTo>
                <a:cubicBezTo>
                  <a:pt x="274" y="0"/>
                  <a:pt x="274" y="0"/>
                  <a:pt x="274" y="0"/>
                </a:cubicBezTo>
                <a:cubicBezTo>
                  <a:pt x="580" y="138"/>
                  <a:pt x="826" y="383"/>
                  <a:pt x="966" y="687"/>
                </a:cubicBezTo>
                <a:cubicBezTo>
                  <a:pt x="362" y="965"/>
                  <a:pt x="362" y="965"/>
                  <a:pt x="362" y="965"/>
                </a:cubicBezTo>
              </a:path>
            </a:pathLst>
          </a:cu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2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24" name="îṡ1íḍè"/>
          <p:cNvSpPr/>
          <p:nvPr/>
        </p:nvSpPr>
        <p:spPr bwMode="auto">
          <a:xfrm>
            <a:off x="4310570" y="1914474"/>
            <a:ext cx="1338523" cy="1338523"/>
          </a:xfrm>
          <a:custGeom>
            <a:avLst/>
            <a:gdLst>
              <a:gd name="T0" fmla="*/ 606 w 965"/>
              <a:gd name="T1" fmla="*/ 966 h 966"/>
              <a:gd name="T2" fmla="*/ 0 w 965"/>
              <a:gd name="T3" fmla="*/ 692 h 966"/>
              <a:gd name="T4" fmla="*/ 688 w 965"/>
              <a:gd name="T5" fmla="*/ 0 h 966"/>
              <a:gd name="T6" fmla="*/ 965 w 965"/>
              <a:gd name="T7" fmla="*/ 604 h 966"/>
              <a:gd name="T8" fmla="*/ 606 w 965"/>
              <a:gd name="T9" fmla="*/ 966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5" h="966">
                <a:moveTo>
                  <a:pt x="606" y="966"/>
                </a:moveTo>
                <a:cubicBezTo>
                  <a:pt x="0" y="692"/>
                  <a:pt x="0" y="692"/>
                  <a:pt x="0" y="692"/>
                </a:cubicBezTo>
                <a:cubicBezTo>
                  <a:pt x="139" y="386"/>
                  <a:pt x="383" y="140"/>
                  <a:pt x="688" y="0"/>
                </a:cubicBezTo>
                <a:cubicBezTo>
                  <a:pt x="965" y="604"/>
                  <a:pt x="965" y="604"/>
                  <a:pt x="965" y="604"/>
                </a:cubicBezTo>
                <a:cubicBezTo>
                  <a:pt x="806" y="677"/>
                  <a:pt x="678" y="806"/>
                  <a:pt x="606" y="966"/>
                </a:cubicBezTo>
              </a:path>
            </a:pathLst>
          </a:cu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1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25" name="iŝḷïḓê"/>
          <p:cNvSpPr/>
          <p:nvPr/>
        </p:nvSpPr>
        <p:spPr bwMode="auto">
          <a:xfrm>
            <a:off x="5619299" y="2360648"/>
            <a:ext cx="896709" cy="683068"/>
          </a:xfrm>
          <a:custGeom>
            <a:avLst/>
            <a:gdLst>
              <a:gd name="T0" fmla="*/ 494 w 647"/>
              <a:gd name="T1" fmla="*/ 491 h 492"/>
              <a:gd name="T2" fmla="*/ 156 w 647"/>
              <a:gd name="T3" fmla="*/ 492 h 492"/>
              <a:gd name="T4" fmla="*/ 155 w 647"/>
              <a:gd name="T5" fmla="*/ 492 h 492"/>
              <a:gd name="T6" fmla="*/ 0 w 647"/>
              <a:gd name="T7" fmla="*/ 79 h 492"/>
              <a:gd name="T8" fmla="*/ 1 w 647"/>
              <a:gd name="T9" fmla="*/ 79 h 492"/>
              <a:gd name="T10" fmla="*/ 647 w 647"/>
              <a:gd name="T11" fmla="*/ 77 h 492"/>
              <a:gd name="T12" fmla="*/ 494 w 647"/>
              <a:gd name="T13" fmla="*/ 491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492">
                <a:moveTo>
                  <a:pt x="494" y="491"/>
                </a:moveTo>
                <a:cubicBezTo>
                  <a:pt x="385" y="450"/>
                  <a:pt x="265" y="451"/>
                  <a:pt x="156" y="492"/>
                </a:cubicBezTo>
                <a:cubicBezTo>
                  <a:pt x="155" y="492"/>
                  <a:pt x="155" y="492"/>
                  <a:pt x="155" y="492"/>
                </a:cubicBezTo>
                <a:cubicBezTo>
                  <a:pt x="0" y="79"/>
                  <a:pt x="0" y="79"/>
                  <a:pt x="0" y="79"/>
                </a:cubicBezTo>
                <a:cubicBezTo>
                  <a:pt x="1" y="79"/>
                  <a:pt x="1" y="79"/>
                  <a:pt x="1" y="79"/>
                </a:cubicBezTo>
                <a:cubicBezTo>
                  <a:pt x="209" y="1"/>
                  <a:pt x="439" y="0"/>
                  <a:pt x="647" y="77"/>
                </a:cubicBezTo>
                <a:cubicBezTo>
                  <a:pt x="494" y="491"/>
                  <a:pt x="494" y="491"/>
                  <a:pt x="494" y="491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6" name="îşlíḑé"/>
          <p:cNvSpPr/>
          <p:nvPr/>
        </p:nvSpPr>
        <p:spPr bwMode="auto">
          <a:xfrm>
            <a:off x="6696222" y="3224658"/>
            <a:ext cx="683068" cy="899615"/>
          </a:xfrm>
          <a:custGeom>
            <a:avLst/>
            <a:gdLst>
              <a:gd name="T0" fmla="*/ 415 w 493"/>
              <a:gd name="T1" fmla="*/ 649 h 649"/>
              <a:gd name="T2" fmla="*/ 2 w 493"/>
              <a:gd name="T3" fmla="*/ 495 h 649"/>
              <a:gd name="T4" fmla="*/ 1 w 493"/>
              <a:gd name="T5" fmla="*/ 156 h 649"/>
              <a:gd name="T6" fmla="*/ 0 w 493"/>
              <a:gd name="T7" fmla="*/ 155 h 649"/>
              <a:gd name="T8" fmla="*/ 413 w 493"/>
              <a:gd name="T9" fmla="*/ 0 h 649"/>
              <a:gd name="T10" fmla="*/ 414 w 493"/>
              <a:gd name="T11" fmla="*/ 1 h 649"/>
              <a:gd name="T12" fmla="*/ 415 w 493"/>
              <a:gd name="T13" fmla="*/ 649 h 6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3" h="649">
                <a:moveTo>
                  <a:pt x="415" y="649"/>
                </a:moveTo>
                <a:cubicBezTo>
                  <a:pt x="2" y="495"/>
                  <a:pt x="2" y="495"/>
                  <a:pt x="2" y="495"/>
                </a:cubicBezTo>
                <a:cubicBezTo>
                  <a:pt x="42" y="386"/>
                  <a:pt x="42" y="266"/>
                  <a:pt x="1" y="156"/>
                </a:cubicBezTo>
                <a:cubicBezTo>
                  <a:pt x="0" y="155"/>
                  <a:pt x="0" y="155"/>
                  <a:pt x="0" y="155"/>
                </a:cubicBezTo>
                <a:cubicBezTo>
                  <a:pt x="413" y="0"/>
                  <a:pt x="413" y="0"/>
                  <a:pt x="413" y="0"/>
                </a:cubicBezTo>
                <a:cubicBezTo>
                  <a:pt x="414" y="1"/>
                  <a:pt x="414" y="1"/>
                  <a:pt x="414" y="1"/>
                </a:cubicBezTo>
                <a:cubicBezTo>
                  <a:pt x="492" y="210"/>
                  <a:pt x="493" y="440"/>
                  <a:pt x="415" y="649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7" name="íSlíḓè"/>
          <p:cNvSpPr/>
          <p:nvPr/>
        </p:nvSpPr>
        <p:spPr bwMode="auto">
          <a:xfrm>
            <a:off x="4756016" y="3226111"/>
            <a:ext cx="681615" cy="896709"/>
          </a:xfrm>
          <a:custGeom>
            <a:avLst/>
            <a:gdLst>
              <a:gd name="T0" fmla="*/ 492 w 492"/>
              <a:gd name="T1" fmla="*/ 492 h 647"/>
              <a:gd name="T2" fmla="*/ 79 w 492"/>
              <a:gd name="T3" fmla="*/ 647 h 647"/>
              <a:gd name="T4" fmla="*/ 78 w 492"/>
              <a:gd name="T5" fmla="*/ 646 h 647"/>
              <a:gd name="T6" fmla="*/ 77 w 492"/>
              <a:gd name="T7" fmla="*/ 0 h 647"/>
              <a:gd name="T8" fmla="*/ 491 w 492"/>
              <a:gd name="T9" fmla="*/ 153 h 647"/>
              <a:gd name="T10" fmla="*/ 491 w 492"/>
              <a:gd name="T11" fmla="*/ 491 h 647"/>
              <a:gd name="T12" fmla="*/ 492 w 492"/>
              <a:gd name="T13" fmla="*/ 492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2" h="647">
                <a:moveTo>
                  <a:pt x="492" y="492"/>
                </a:moveTo>
                <a:cubicBezTo>
                  <a:pt x="79" y="647"/>
                  <a:pt x="79" y="647"/>
                  <a:pt x="79" y="647"/>
                </a:cubicBezTo>
                <a:cubicBezTo>
                  <a:pt x="78" y="646"/>
                  <a:pt x="78" y="646"/>
                  <a:pt x="78" y="646"/>
                </a:cubicBezTo>
                <a:cubicBezTo>
                  <a:pt x="0" y="438"/>
                  <a:pt x="0" y="208"/>
                  <a:pt x="77" y="0"/>
                </a:cubicBezTo>
                <a:cubicBezTo>
                  <a:pt x="491" y="153"/>
                  <a:pt x="491" y="153"/>
                  <a:pt x="491" y="153"/>
                </a:cubicBezTo>
                <a:cubicBezTo>
                  <a:pt x="450" y="262"/>
                  <a:pt x="451" y="382"/>
                  <a:pt x="491" y="491"/>
                </a:cubicBezTo>
                <a:cubicBezTo>
                  <a:pt x="492" y="492"/>
                  <a:pt x="492" y="492"/>
                  <a:pt x="492" y="492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8" name="iŝ1íḋè"/>
          <p:cNvSpPr/>
          <p:nvPr/>
        </p:nvSpPr>
        <p:spPr>
          <a:xfrm>
            <a:off x="5937810" y="2587887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29" name="iṡlïdè"/>
          <p:cNvSpPr/>
          <p:nvPr/>
        </p:nvSpPr>
        <p:spPr>
          <a:xfrm>
            <a:off x="6907913" y="3560170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0" name="iṩḷíḑe"/>
          <p:cNvSpPr/>
          <p:nvPr/>
        </p:nvSpPr>
        <p:spPr>
          <a:xfrm>
            <a:off x="5937810" y="4529545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1" name="ïṩľïďê"/>
          <p:cNvSpPr/>
          <p:nvPr/>
        </p:nvSpPr>
        <p:spPr>
          <a:xfrm>
            <a:off x="4966980" y="3560170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980060" y="2009435"/>
            <a:ext cx="2236492" cy="70787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基于网页端开发的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可行性分析</a:t>
            </a:r>
            <a:endParaRPr lang="zh-CN" altLang="en-US" sz="2000" b="1" baseline="30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929688" y="1965037"/>
            <a:ext cx="2492972" cy="70787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基于微信开发者工具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开发的可行性分析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625467" y="4185050"/>
            <a:ext cx="2492972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kumimoji="1"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三种开发方案的比较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995856" y="4102254"/>
            <a:ext cx="2252522" cy="70787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APP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端开发的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可行性分析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3739" y="105113"/>
            <a:ext cx="2044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可行性分析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9192344" y="2814521"/>
            <a:ext cx="1650885" cy="4043479"/>
            <a:chOff x="9192344" y="3337683"/>
            <a:chExt cx="1650885" cy="4043479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4" name="对角圆角矩形 13"/>
            <p:cNvSpPr/>
            <p:nvPr/>
          </p:nvSpPr>
          <p:spPr>
            <a:xfrm>
              <a:off x="9192344" y="3337683"/>
              <a:ext cx="1650885" cy="1650885"/>
            </a:xfrm>
            <a:prstGeom prst="round2DiagRect">
              <a:avLst>
                <a:gd name="adj1" fmla="val 34619"/>
                <a:gd name="adj2" fmla="val 0"/>
              </a:avLst>
            </a:prstGeom>
            <a:noFill/>
            <a:ln w="254000">
              <a:solidFill>
                <a:srgbClr val="A3D3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9192344" y="4662263"/>
              <a:ext cx="0" cy="2718899"/>
            </a:xfrm>
            <a:prstGeom prst="line">
              <a:avLst/>
            </a:prstGeom>
            <a:noFill/>
            <a:ln w="254000">
              <a:solidFill>
                <a:srgbClr val="A3D3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6887293" y="3570171"/>
            <a:ext cx="1914525" cy="3287829"/>
            <a:chOff x="6887293" y="4093333"/>
            <a:chExt cx="1914525" cy="3287829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20" name="对角圆角矩形 19"/>
            <p:cNvSpPr/>
            <p:nvPr/>
          </p:nvSpPr>
          <p:spPr>
            <a:xfrm flipH="1">
              <a:off x="6887293" y="4093333"/>
              <a:ext cx="1914525" cy="1914525"/>
            </a:xfrm>
            <a:prstGeom prst="round2DiagRect">
              <a:avLst>
                <a:gd name="adj1" fmla="val 37007"/>
                <a:gd name="adj2" fmla="val 0"/>
              </a:avLst>
            </a:prstGeom>
            <a:noFill/>
            <a:ln w="279400">
              <a:solidFill>
                <a:srgbClr val="C8E0E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/>
            <p:cNvCxnSpPr>
              <a:stCxn id="20" idx="2"/>
            </p:cNvCxnSpPr>
            <p:nvPr/>
          </p:nvCxnSpPr>
          <p:spPr>
            <a:xfrm flipH="1">
              <a:off x="8800288" y="5050596"/>
              <a:ext cx="1530" cy="2330566"/>
            </a:xfrm>
            <a:prstGeom prst="line">
              <a:avLst/>
            </a:prstGeom>
            <a:noFill/>
            <a:ln w="279400">
              <a:solidFill>
                <a:srgbClr val="C8E0E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7" name="组合 26"/>
          <p:cNvGrpSpPr/>
          <p:nvPr/>
        </p:nvGrpSpPr>
        <p:grpSpPr>
          <a:xfrm>
            <a:off x="4410700" y="2370276"/>
            <a:ext cx="2273677" cy="1133688"/>
            <a:chOff x="5279" y="0"/>
            <a:chExt cx="2295082" cy="551092"/>
          </a:xfrm>
        </p:grpSpPr>
        <p:sp>
          <p:nvSpPr>
            <p:cNvPr id="62" name="矩形 61"/>
            <p:cNvSpPr/>
            <p:nvPr/>
          </p:nvSpPr>
          <p:spPr>
            <a:xfrm>
              <a:off x="5279" y="204558"/>
              <a:ext cx="2289121" cy="3465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Microsoft Office</a:t>
              </a:r>
              <a:r>
                <a:rPr lang="zh-CN" altLang="en-US" sz="20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、</a:t>
              </a:r>
              <a:endParaRPr lang="zh-CN" altLang="en-US" sz="2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83"/>
            <p:cNvSpPr txBox="1"/>
            <p:nvPr/>
          </p:nvSpPr>
          <p:spPr>
            <a:xfrm>
              <a:off x="103604" y="0"/>
              <a:ext cx="2196757" cy="4003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</a:rPr>
                <a:t>文档编写工具</a:t>
              </a:r>
              <a:endParaRPr lang="zh-CN" altLang="en-US" sz="20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64" name="直接连接符 63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28" name="组合 27"/>
          <p:cNvGrpSpPr/>
          <p:nvPr/>
        </p:nvGrpSpPr>
        <p:grpSpPr>
          <a:xfrm>
            <a:off x="826226" y="3720230"/>
            <a:ext cx="1558637" cy="526081"/>
            <a:chOff x="-7317" y="0"/>
            <a:chExt cx="1975543" cy="526340"/>
          </a:xfrm>
        </p:grpSpPr>
        <p:sp>
          <p:nvSpPr>
            <p:cNvPr id="59" name="矩形 58"/>
            <p:cNvSpPr/>
            <p:nvPr/>
          </p:nvSpPr>
          <p:spPr>
            <a:xfrm>
              <a:off x="-7317" y="254063"/>
              <a:ext cx="1975543" cy="27227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Axure RP</a:t>
              </a:r>
              <a:endParaRPr lang="zh-CN" altLang="en-US" sz="2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83"/>
            <p:cNvSpPr txBox="1"/>
            <p:nvPr/>
          </p:nvSpPr>
          <p:spPr>
            <a:xfrm>
              <a:off x="103604" y="0"/>
              <a:ext cx="1542525" cy="4003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</a:rPr>
                <a:t>界面设计</a:t>
              </a:r>
              <a:endParaRPr lang="zh-CN" altLang="en-US" sz="20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61" name="直接连接符 60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29" name="组合 28"/>
          <p:cNvGrpSpPr/>
          <p:nvPr/>
        </p:nvGrpSpPr>
        <p:grpSpPr>
          <a:xfrm>
            <a:off x="150926" y="2400127"/>
            <a:ext cx="4483212" cy="1023092"/>
            <a:chOff x="-78" y="4738"/>
            <a:chExt cx="2309440" cy="545993"/>
          </a:xfrm>
        </p:grpSpPr>
        <p:sp>
          <p:nvSpPr>
            <p:cNvPr id="56" name="矩形 55"/>
            <p:cNvSpPr/>
            <p:nvPr/>
          </p:nvSpPr>
          <p:spPr>
            <a:xfrm>
              <a:off x="-78" y="204197"/>
              <a:ext cx="2304799" cy="3465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微信开发者工具</a:t>
              </a:r>
              <a:r>
                <a:rPr lang="en-US" altLang="zh-CN" sz="20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+</a:t>
              </a:r>
              <a:r>
                <a:rPr lang="en-US" altLang="zh-CN" sz="2000" dirty="0" err="1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cocos</a:t>
              </a:r>
              <a:r>
                <a:rPr lang="zh-CN" altLang="en-US" sz="20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游戏引擎</a:t>
              </a:r>
              <a:endParaRPr lang="zh-CN" altLang="en-US" sz="2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83"/>
            <p:cNvSpPr txBox="1"/>
            <p:nvPr/>
          </p:nvSpPr>
          <p:spPr>
            <a:xfrm>
              <a:off x="516686" y="4738"/>
              <a:ext cx="1792676" cy="2135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</a:rPr>
                <a:t>项目开发工具</a:t>
              </a:r>
              <a:endParaRPr lang="zh-CN" altLang="en-US" sz="20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58" name="直接连接符 57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1" name="组合 30"/>
          <p:cNvGrpSpPr/>
          <p:nvPr/>
        </p:nvGrpSpPr>
        <p:grpSpPr>
          <a:xfrm>
            <a:off x="4333196" y="4618458"/>
            <a:ext cx="2391785" cy="1361445"/>
            <a:chOff x="-13" y="0"/>
            <a:chExt cx="1756038" cy="758667"/>
          </a:xfrm>
        </p:grpSpPr>
        <p:sp>
          <p:nvSpPr>
            <p:cNvPr id="50" name="矩形 49"/>
            <p:cNvSpPr/>
            <p:nvPr/>
          </p:nvSpPr>
          <p:spPr>
            <a:xfrm>
              <a:off x="-13" y="185529"/>
              <a:ext cx="1756038" cy="3712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Microsoft Project</a:t>
              </a:r>
              <a:endParaRPr lang="zh-CN" altLang="en-US" sz="2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83"/>
            <p:cNvSpPr txBox="1"/>
            <p:nvPr/>
          </p:nvSpPr>
          <p:spPr>
            <a:xfrm>
              <a:off x="103604" y="0"/>
              <a:ext cx="1588775" cy="75866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</a:rPr>
                <a:t>项目管理工具</a:t>
              </a:r>
              <a:endParaRPr lang="zh-CN" altLang="en-US" sz="20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52" name="直接连接符 51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2" name="组合 31"/>
          <p:cNvGrpSpPr/>
          <p:nvPr/>
        </p:nvGrpSpPr>
        <p:grpSpPr>
          <a:xfrm>
            <a:off x="4328950" y="3685247"/>
            <a:ext cx="1814917" cy="556543"/>
            <a:chOff x="-13" y="0"/>
            <a:chExt cx="2300373" cy="556816"/>
          </a:xfrm>
        </p:grpSpPr>
        <p:sp>
          <p:nvSpPr>
            <p:cNvPr id="47" name="矩形 46"/>
            <p:cNvSpPr/>
            <p:nvPr/>
          </p:nvSpPr>
          <p:spPr>
            <a:xfrm>
              <a:off x="-13" y="222658"/>
              <a:ext cx="1520854" cy="3341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Git</a:t>
              </a:r>
              <a:endParaRPr lang="zh-CN" altLang="en-US" sz="2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83"/>
            <p:cNvSpPr txBox="1"/>
            <p:nvPr/>
          </p:nvSpPr>
          <p:spPr>
            <a:xfrm>
              <a:off x="103603" y="0"/>
              <a:ext cx="2196757" cy="4003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</a:rPr>
                <a:t>配置管理工具</a:t>
              </a:r>
              <a:endParaRPr lang="zh-CN" altLang="en-US" sz="20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49" name="直接连接符 48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3" name="组合 32"/>
          <p:cNvGrpSpPr/>
          <p:nvPr/>
        </p:nvGrpSpPr>
        <p:grpSpPr>
          <a:xfrm>
            <a:off x="734671" y="4998524"/>
            <a:ext cx="2655512" cy="1630876"/>
            <a:chOff x="-12440" y="-607"/>
            <a:chExt cx="2355372" cy="1043086"/>
          </a:xfrm>
        </p:grpSpPr>
        <p:sp>
          <p:nvSpPr>
            <p:cNvPr id="44" name="矩形 43"/>
            <p:cNvSpPr/>
            <p:nvPr/>
          </p:nvSpPr>
          <p:spPr>
            <a:xfrm>
              <a:off x="-12440" y="256181"/>
              <a:ext cx="2355372" cy="78629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JavaScript</a:t>
              </a:r>
              <a:endPara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684530" eaLnBrk="1" hangingPunct="1">
                <a:lnSpc>
                  <a:spcPct val="150000"/>
                </a:lnSpc>
              </a:pPr>
              <a:endPara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684530" eaLnBrk="1" hangingPunct="1">
                <a:lnSpc>
                  <a:spcPct val="150000"/>
                </a:lnSpc>
              </a:pPr>
              <a:endPara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83"/>
            <p:cNvSpPr txBox="1"/>
            <p:nvPr/>
          </p:nvSpPr>
          <p:spPr>
            <a:xfrm>
              <a:off x="105921" y="-607"/>
              <a:ext cx="1325636" cy="3114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  <a:latin typeface="Calibri" panose="020F0502020204030204" pitchFamily="34" charset="0"/>
                </a:rPr>
                <a:t>开发语言</a:t>
              </a: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sp>
        <p:nvSpPr>
          <p:cNvPr id="82" name="文本框 81"/>
          <p:cNvSpPr txBox="1"/>
          <p:nvPr/>
        </p:nvSpPr>
        <p:spPr>
          <a:xfrm>
            <a:off x="-580525" y="709572"/>
            <a:ext cx="70448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基于微信开发者工具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开发的可行性分析</a:t>
            </a:r>
            <a:endParaRPr lang="zh-CN" altLang="en-US" sz="3200" b="1" baseline="30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86" name="组合 85"/>
          <p:cNvGrpSpPr/>
          <p:nvPr/>
        </p:nvGrpSpPr>
        <p:grpSpPr>
          <a:xfrm>
            <a:off x="4330979" y="5730435"/>
            <a:ext cx="2007121" cy="812307"/>
            <a:chOff x="-13" y="0"/>
            <a:chExt cx="1756038" cy="556816"/>
          </a:xfrm>
        </p:grpSpPr>
        <p:sp>
          <p:nvSpPr>
            <p:cNvPr id="87" name="矩形 86"/>
            <p:cNvSpPr/>
            <p:nvPr/>
          </p:nvSpPr>
          <p:spPr>
            <a:xfrm>
              <a:off x="-13" y="185529"/>
              <a:ext cx="1756038" cy="3712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腾讯云云开发</a:t>
              </a:r>
              <a:endParaRPr lang="zh-CN" altLang="en-US" sz="2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8" name="文本框 83"/>
            <p:cNvSpPr txBox="1"/>
            <p:nvPr/>
          </p:nvSpPr>
          <p:spPr>
            <a:xfrm>
              <a:off x="103604" y="0"/>
              <a:ext cx="1588775" cy="4288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</a:rPr>
                <a:t>服务器</a:t>
              </a:r>
              <a:endParaRPr lang="zh-CN" altLang="en-US" sz="20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89" name="直接连接符 88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技术可行性</a:t>
            </a:r>
          </a:p>
        </p:txBody>
      </p:sp>
      <p:sp>
        <p:nvSpPr>
          <p:cNvPr id="16" name="矩形 15"/>
          <p:cNvSpPr/>
          <p:nvPr/>
        </p:nvSpPr>
        <p:spPr>
          <a:xfrm>
            <a:off x="934085" y="5117443"/>
            <a:ext cx="497776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     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79924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项目经验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8123" y="2135588"/>
            <a:ext cx="40730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较缺乏游戏开发和项目开发的经验</a:t>
            </a:r>
            <a:endParaRPr lang="en-US" altLang="zh-CN" sz="2000" dirty="0"/>
          </a:p>
          <a:p>
            <a:pPr algn="ctr"/>
            <a:r>
              <a:rPr lang="zh-CN" altLang="en-US" sz="2000" dirty="0"/>
              <a:t>但是可以学习</a:t>
            </a:r>
            <a:endParaRPr lang="en-US" altLang="zh-CN" sz="2000" dirty="0"/>
          </a:p>
        </p:txBody>
      </p:sp>
      <p:sp>
        <p:nvSpPr>
          <p:cNvPr id="12" name="矩形 11"/>
          <p:cNvSpPr/>
          <p:nvPr/>
        </p:nvSpPr>
        <p:spPr>
          <a:xfrm>
            <a:off x="7152569" y="1032250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游戏设计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096000" y="2017557"/>
            <a:ext cx="37392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对主要的游戏逻辑进行了设计，包括</a:t>
            </a:r>
            <a:endParaRPr lang="en-US" altLang="zh-CN" sz="2000" dirty="0"/>
          </a:p>
          <a:p>
            <a:r>
              <a:rPr lang="en-US" altLang="zh-CN" sz="2000" dirty="0"/>
              <a:t>       1)</a:t>
            </a:r>
            <a:r>
              <a:rPr lang="zh-CN" altLang="en-US" sz="2000" dirty="0"/>
              <a:t>技能使用</a:t>
            </a:r>
            <a:endParaRPr lang="en-US" altLang="zh-CN" sz="2000" dirty="0"/>
          </a:p>
          <a:p>
            <a:r>
              <a:rPr lang="en-US" altLang="zh-CN" sz="2000" dirty="0"/>
              <a:t>       2)</a:t>
            </a:r>
            <a:r>
              <a:rPr lang="zh-CN" altLang="en-US" sz="2000" dirty="0"/>
              <a:t>地图金币显示</a:t>
            </a:r>
            <a:endParaRPr lang="en-US" altLang="zh-CN" sz="2000" dirty="0"/>
          </a:p>
          <a:p>
            <a:r>
              <a:rPr lang="en-US" altLang="zh-CN" sz="2000" dirty="0"/>
              <a:t>       3)</a:t>
            </a:r>
            <a:r>
              <a:rPr lang="zh-CN" altLang="en-US" sz="2000" dirty="0"/>
              <a:t>分数统计</a:t>
            </a:r>
            <a:endParaRPr lang="en-US" altLang="zh-CN" sz="2000" dirty="0"/>
          </a:p>
          <a:p>
            <a:r>
              <a:rPr lang="en-US" altLang="zh-CN" sz="2000" dirty="0"/>
              <a:t>       4)</a:t>
            </a:r>
            <a:r>
              <a:rPr lang="zh-CN" altLang="en-US" sz="2000" dirty="0"/>
              <a:t>难度选择</a:t>
            </a:r>
            <a:endParaRPr lang="en-US" altLang="zh-CN" sz="2000" dirty="0"/>
          </a:p>
        </p:txBody>
      </p:sp>
      <p:sp>
        <p:nvSpPr>
          <p:cNvPr id="20" name="矩形 19"/>
          <p:cNvSpPr/>
          <p:nvPr/>
        </p:nvSpPr>
        <p:spPr>
          <a:xfrm>
            <a:off x="2279924" y="4033607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工作量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418600" y="4961203"/>
            <a:ext cx="35795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 </a:t>
            </a:r>
            <a:r>
              <a:rPr lang="zh-CN" altLang="en-US" sz="2000" dirty="0"/>
              <a:t>使用</a:t>
            </a:r>
            <a:r>
              <a:rPr lang="en-US" altLang="zh-CN" sz="2000" dirty="0"/>
              <a:t>COCOMO2</a:t>
            </a:r>
            <a:r>
              <a:rPr lang="zh-CN" altLang="en-US" sz="2000" dirty="0"/>
              <a:t>模型进行简单的核算，得到总工作量为</a:t>
            </a:r>
            <a:endParaRPr lang="en-US" altLang="zh-CN" sz="2000" dirty="0"/>
          </a:p>
          <a:p>
            <a:pPr algn="ctr"/>
            <a:r>
              <a:rPr lang="en-US" altLang="zh-CN" sz="2000" dirty="0"/>
              <a:t>10.26</a:t>
            </a:r>
            <a:r>
              <a:rPr lang="zh-CN" altLang="en-US" sz="2000" dirty="0"/>
              <a:t>个人月</a:t>
            </a:r>
            <a:endParaRPr lang="en-US" altLang="zh-CN" sz="2000" dirty="0"/>
          </a:p>
          <a:p>
            <a:pPr algn="ctr"/>
            <a:endParaRPr lang="en-US" altLang="zh-CN" sz="2000" dirty="0"/>
          </a:p>
        </p:txBody>
      </p:sp>
      <p:sp>
        <p:nvSpPr>
          <p:cNvPr id="15" name="矩形 14"/>
          <p:cNvSpPr/>
          <p:nvPr/>
        </p:nvSpPr>
        <p:spPr>
          <a:xfrm>
            <a:off x="6956368" y="4046904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平台限制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304583" y="5032211"/>
            <a:ext cx="33344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       微信平台的小游戏的规模有所限制，游戏压缩包的规模限制在</a:t>
            </a:r>
            <a:r>
              <a:rPr lang="en-US" altLang="zh-CN" sz="2000" dirty="0"/>
              <a:t>4MB</a:t>
            </a:r>
            <a:r>
              <a:rPr lang="zh-CN" altLang="en-US" sz="2000" dirty="0"/>
              <a:t>以内。</a:t>
            </a:r>
            <a:endParaRPr lang="en-US" altLang="zh-CN" sz="2000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/>
          <a:srcRect l="23665" t="17864" r="23981" b="12233"/>
          <a:stretch>
            <a:fillRect/>
          </a:stretch>
        </p:blipFill>
        <p:spPr>
          <a:xfrm>
            <a:off x="8730717" y="2494888"/>
            <a:ext cx="3151948" cy="236724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2034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经济可行性</a:t>
            </a:r>
          </a:p>
        </p:txBody>
      </p:sp>
      <p:sp>
        <p:nvSpPr>
          <p:cNvPr id="16" name="矩形 15"/>
          <p:cNvSpPr/>
          <p:nvPr/>
        </p:nvSpPr>
        <p:spPr>
          <a:xfrm>
            <a:off x="934085" y="5117443"/>
            <a:ext cx="497776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     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79924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项目成本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8124" y="2135588"/>
            <a:ext cx="3708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项目成本主要包含：开发，团队建设，杂物费，一共</a:t>
            </a:r>
            <a:r>
              <a:rPr lang="en-US" altLang="zh-CN" dirty="0"/>
              <a:t>29139.12</a:t>
            </a:r>
            <a:r>
              <a:rPr lang="zh-CN" altLang="en-US" dirty="0"/>
              <a:t>元</a:t>
            </a:r>
            <a:endParaRPr lang="en-US" altLang="zh-CN" dirty="0"/>
          </a:p>
        </p:txBody>
      </p:sp>
      <p:sp>
        <p:nvSpPr>
          <p:cNvPr id="12" name="矩形 11"/>
          <p:cNvSpPr/>
          <p:nvPr/>
        </p:nvSpPr>
        <p:spPr>
          <a:xfrm>
            <a:off x="8333928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游戏收入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315387" y="2154833"/>
            <a:ext cx="3977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接受微信小游戏推广，通过广告变现</a:t>
            </a:r>
            <a:endParaRPr lang="en-US" altLang="zh-CN" dirty="0"/>
          </a:p>
        </p:txBody>
      </p:sp>
      <p:pic>
        <p:nvPicPr>
          <p:cNvPr id="14" name="Picture 2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965" y="2879627"/>
            <a:ext cx="7000374" cy="380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41264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操作可行性与社会可行性</a:t>
            </a:r>
          </a:p>
        </p:txBody>
      </p:sp>
      <p:sp>
        <p:nvSpPr>
          <p:cNvPr id="41" name="六边形 40"/>
          <p:cNvSpPr/>
          <p:nvPr/>
        </p:nvSpPr>
        <p:spPr>
          <a:xfrm rot="5400000">
            <a:off x="5716337" y="2114179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2" name="Oval 9"/>
          <p:cNvSpPr/>
          <p:nvPr/>
        </p:nvSpPr>
        <p:spPr>
          <a:xfrm>
            <a:off x="5975425" y="2311456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3" name="六边形 42"/>
          <p:cNvSpPr/>
          <p:nvPr/>
        </p:nvSpPr>
        <p:spPr>
          <a:xfrm rot="5400000">
            <a:off x="5755572" y="3778435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4" name="Oval 23"/>
          <p:cNvSpPr/>
          <p:nvPr/>
        </p:nvSpPr>
        <p:spPr>
          <a:xfrm>
            <a:off x="6014660" y="4008948"/>
            <a:ext cx="382235" cy="315186"/>
          </a:xfrm>
          <a:custGeom>
            <a:avLst/>
            <a:gdLst>
              <a:gd name="connsiteX0" fmla="*/ 307902 w 606227"/>
              <a:gd name="connsiteY0" fmla="*/ 194055 h 499886"/>
              <a:gd name="connsiteX1" fmla="*/ 419305 w 606227"/>
              <a:gd name="connsiteY1" fmla="*/ 242224 h 499886"/>
              <a:gd name="connsiteX2" fmla="*/ 460955 w 606227"/>
              <a:gd name="connsiteY2" fmla="*/ 343954 h 499886"/>
              <a:gd name="connsiteX3" fmla="*/ 517800 w 606227"/>
              <a:gd name="connsiteY3" fmla="*/ 323297 h 499886"/>
              <a:gd name="connsiteX4" fmla="*/ 606227 w 606227"/>
              <a:gd name="connsiteY4" fmla="*/ 411592 h 499886"/>
              <a:gd name="connsiteX5" fmla="*/ 517800 w 606227"/>
              <a:gd name="connsiteY5" fmla="*/ 499886 h 499886"/>
              <a:gd name="connsiteX6" fmla="*/ 314493 w 606227"/>
              <a:gd name="connsiteY6" fmla="*/ 499886 h 499886"/>
              <a:gd name="connsiteX7" fmla="*/ 307902 w 606227"/>
              <a:gd name="connsiteY7" fmla="*/ 499886 h 499886"/>
              <a:gd name="connsiteX8" fmla="*/ 162629 w 606227"/>
              <a:gd name="connsiteY8" fmla="*/ 499886 h 499886"/>
              <a:gd name="connsiteX9" fmla="*/ 108530 w 606227"/>
              <a:gd name="connsiteY9" fmla="*/ 445867 h 499886"/>
              <a:gd name="connsiteX10" fmla="*/ 161439 w 606227"/>
              <a:gd name="connsiteY10" fmla="*/ 391849 h 499886"/>
              <a:gd name="connsiteX11" fmla="*/ 154757 w 606227"/>
              <a:gd name="connsiteY11" fmla="*/ 346970 h 499886"/>
              <a:gd name="connsiteX12" fmla="*/ 175994 w 606227"/>
              <a:gd name="connsiteY12" fmla="*/ 269279 h 499886"/>
              <a:gd name="connsiteX13" fmla="*/ 307902 w 606227"/>
              <a:gd name="connsiteY13" fmla="*/ 194055 h 499886"/>
              <a:gd name="connsiteX14" fmla="*/ 175457 w 606227"/>
              <a:gd name="connsiteY14" fmla="*/ 0 h 499886"/>
              <a:gd name="connsiteX15" fmla="*/ 310277 w 606227"/>
              <a:gd name="connsiteY15" fmla="*/ 131897 h 499886"/>
              <a:gd name="connsiteX16" fmla="*/ 360342 w 606227"/>
              <a:gd name="connsiteY16" fmla="*/ 113707 h 499886"/>
              <a:gd name="connsiteX17" fmla="*/ 438140 w 606227"/>
              <a:gd name="connsiteY17" fmla="*/ 191493 h 499886"/>
              <a:gd name="connsiteX18" fmla="*/ 428530 w 606227"/>
              <a:gd name="connsiteY18" fmla="*/ 228969 h 499886"/>
              <a:gd name="connsiteX19" fmla="*/ 426241 w 606227"/>
              <a:gd name="connsiteY19" fmla="*/ 226592 h 499886"/>
              <a:gd name="connsiteX20" fmla="*/ 307805 w 606227"/>
              <a:gd name="connsiteY20" fmla="*/ 178239 h 499886"/>
              <a:gd name="connsiteX21" fmla="*/ 157884 w 606227"/>
              <a:gd name="connsiteY21" fmla="*/ 269278 h 499886"/>
              <a:gd name="connsiteX22" fmla="*/ 47686 w 606227"/>
              <a:gd name="connsiteY22" fmla="*/ 269278 h 499886"/>
              <a:gd name="connsiteX23" fmla="*/ 0 w 606227"/>
              <a:gd name="connsiteY23" fmla="*/ 221656 h 499886"/>
              <a:gd name="connsiteX24" fmla="*/ 46587 w 606227"/>
              <a:gd name="connsiteY24" fmla="*/ 174126 h 499886"/>
              <a:gd name="connsiteX25" fmla="*/ 40638 w 606227"/>
              <a:gd name="connsiteY25" fmla="*/ 134639 h 499886"/>
              <a:gd name="connsiteX26" fmla="*/ 175457 w 606227"/>
              <a:gd name="connsiteY26" fmla="*/ 0 h 49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6227" h="499886">
                <a:moveTo>
                  <a:pt x="307902" y="194055"/>
                </a:moveTo>
                <a:cubicBezTo>
                  <a:pt x="351840" y="194055"/>
                  <a:pt x="391385" y="212610"/>
                  <a:pt x="419305" y="242224"/>
                </a:cubicBezTo>
                <a:cubicBezTo>
                  <a:pt x="444478" y="268913"/>
                  <a:pt x="460131" y="304560"/>
                  <a:pt x="460955" y="343954"/>
                </a:cubicBezTo>
                <a:cubicBezTo>
                  <a:pt x="476333" y="331067"/>
                  <a:pt x="496106" y="323297"/>
                  <a:pt x="517800" y="323297"/>
                </a:cubicBezTo>
                <a:cubicBezTo>
                  <a:pt x="566591" y="323297"/>
                  <a:pt x="606227" y="362783"/>
                  <a:pt x="606227" y="411592"/>
                </a:cubicBezTo>
                <a:cubicBezTo>
                  <a:pt x="606227" y="460400"/>
                  <a:pt x="566591" y="499886"/>
                  <a:pt x="517800" y="499886"/>
                </a:cubicBezTo>
                <a:lnTo>
                  <a:pt x="314493" y="499886"/>
                </a:lnTo>
                <a:lnTo>
                  <a:pt x="307902" y="499886"/>
                </a:lnTo>
                <a:lnTo>
                  <a:pt x="162629" y="499886"/>
                </a:lnTo>
                <a:cubicBezTo>
                  <a:pt x="132788" y="499886"/>
                  <a:pt x="108530" y="475664"/>
                  <a:pt x="108530" y="445867"/>
                </a:cubicBezTo>
                <a:cubicBezTo>
                  <a:pt x="108530" y="416436"/>
                  <a:pt x="132147" y="392489"/>
                  <a:pt x="161439" y="391849"/>
                </a:cubicBezTo>
                <a:cubicBezTo>
                  <a:pt x="157046" y="377682"/>
                  <a:pt x="154757" y="362600"/>
                  <a:pt x="154757" y="346970"/>
                </a:cubicBezTo>
                <a:cubicBezTo>
                  <a:pt x="154757" y="318636"/>
                  <a:pt x="162538" y="292038"/>
                  <a:pt x="175994" y="269279"/>
                </a:cubicBezTo>
                <a:cubicBezTo>
                  <a:pt x="202632" y="224309"/>
                  <a:pt x="251697" y="194055"/>
                  <a:pt x="307902" y="194055"/>
                </a:cubicBezTo>
                <a:close/>
                <a:moveTo>
                  <a:pt x="175457" y="0"/>
                </a:moveTo>
                <a:cubicBezTo>
                  <a:pt x="249045" y="0"/>
                  <a:pt x="308812" y="58773"/>
                  <a:pt x="310277" y="131897"/>
                </a:cubicBezTo>
                <a:cubicBezTo>
                  <a:pt x="323823" y="120563"/>
                  <a:pt x="341213" y="113707"/>
                  <a:pt x="360342" y="113707"/>
                </a:cubicBezTo>
                <a:cubicBezTo>
                  <a:pt x="403268" y="113707"/>
                  <a:pt x="438140" y="148532"/>
                  <a:pt x="438140" y="191493"/>
                </a:cubicBezTo>
                <a:cubicBezTo>
                  <a:pt x="438140" y="205112"/>
                  <a:pt x="434662" y="217817"/>
                  <a:pt x="428530" y="228969"/>
                </a:cubicBezTo>
                <a:cubicBezTo>
                  <a:pt x="427797" y="228146"/>
                  <a:pt x="426974" y="227323"/>
                  <a:pt x="426241" y="226592"/>
                </a:cubicBezTo>
                <a:cubicBezTo>
                  <a:pt x="394390" y="195423"/>
                  <a:pt x="352379" y="178239"/>
                  <a:pt x="307805" y="178239"/>
                </a:cubicBezTo>
                <a:cubicBezTo>
                  <a:pt x="242730" y="178239"/>
                  <a:pt x="186166" y="215258"/>
                  <a:pt x="157884" y="269278"/>
                </a:cubicBezTo>
                <a:lnTo>
                  <a:pt x="47686" y="269278"/>
                </a:lnTo>
                <a:cubicBezTo>
                  <a:pt x="21326" y="269278"/>
                  <a:pt x="0" y="247981"/>
                  <a:pt x="0" y="221656"/>
                </a:cubicBezTo>
                <a:cubicBezTo>
                  <a:pt x="0" y="195789"/>
                  <a:pt x="20777" y="174674"/>
                  <a:pt x="46587" y="174126"/>
                </a:cubicBezTo>
                <a:cubicBezTo>
                  <a:pt x="42743" y="161603"/>
                  <a:pt x="40638" y="148350"/>
                  <a:pt x="40638" y="134639"/>
                </a:cubicBezTo>
                <a:cubicBezTo>
                  <a:pt x="40638" y="60236"/>
                  <a:pt x="101046" y="0"/>
                  <a:pt x="1754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6" name="Oval 30"/>
          <p:cNvSpPr/>
          <p:nvPr/>
        </p:nvSpPr>
        <p:spPr>
          <a:xfrm>
            <a:off x="956301" y="5111777"/>
            <a:ext cx="366897" cy="382235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82376" h="606722">
                <a:moveTo>
                  <a:pt x="0" y="404481"/>
                </a:moveTo>
                <a:lnTo>
                  <a:pt x="76012" y="404481"/>
                </a:lnTo>
                <a:lnTo>
                  <a:pt x="76012" y="505601"/>
                </a:lnTo>
                <a:cubicBezTo>
                  <a:pt x="76012" y="519552"/>
                  <a:pt x="87316" y="530837"/>
                  <a:pt x="101291" y="530837"/>
                </a:cubicBezTo>
                <a:cubicBezTo>
                  <a:pt x="115265" y="530837"/>
                  <a:pt x="126658" y="519552"/>
                  <a:pt x="126658" y="505601"/>
                </a:cubicBezTo>
                <a:lnTo>
                  <a:pt x="126658" y="404481"/>
                </a:lnTo>
                <a:lnTo>
                  <a:pt x="151936" y="404481"/>
                </a:lnTo>
                <a:lnTo>
                  <a:pt x="151936" y="505601"/>
                </a:lnTo>
                <a:cubicBezTo>
                  <a:pt x="151936" y="519552"/>
                  <a:pt x="163240" y="530837"/>
                  <a:pt x="177214" y="530837"/>
                </a:cubicBezTo>
                <a:cubicBezTo>
                  <a:pt x="191277" y="530837"/>
                  <a:pt x="202581" y="519552"/>
                  <a:pt x="202581" y="505601"/>
                </a:cubicBezTo>
                <a:lnTo>
                  <a:pt x="202581" y="404481"/>
                </a:lnTo>
                <a:lnTo>
                  <a:pt x="227859" y="404481"/>
                </a:lnTo>
                <a:lnTo>
                  <a:pt x="227859" y="505601"/>
                </a:lnTo>
                <a:cubicBezTo>
                  <a:pt x="227859" y="519552"/>
                  <a:pt x="239163" y="530837"/>
                  <a:pt x="253226" y="530837"/>
                </a:cubicBezTo>
                <a:cubicBezTo>
                  <a:pt x="267200" y="530837"/>
                  <a:pt x="278504" y="519552"/>
                  <a:pt x="278504" y="505601"/>
                </a:cubicBezTo>
                <a:lnTo>
                  <a:pt x="278504" y="404481"/>
                </a:lnTo>
                <a:lnTo>
                  <a:pt x="303872" y="404481"/>
                </a:lnTo>
                <a:lnTo>
                  <a:pt x="303872" y="505601"/>
                </a:lnTo>
                <a:cubicBezTo>
                  <a:pt x="303872" y="519552"/>
                  <a:pt x="315176" y="530837"/>
                  <a:pt x="329150" y="530837"/>
                </a:cubicBezTo>
                <a:cubicBezTo>
                  <a:pt x="343124" y="530837"/>
                  <a:pt x="354428" y="519552"/>
                  <a:pt x="354428" y="505601"/>
                </a:cubicBezTo>
                <a:lnTo>
                  <a:pt x="354428" y="404481"/>
                </a:lnTo>
                <a:lnTo>
                  <a:pt x="379795" y="404481"/>
                </a:lnTo>
                <a:lnTo>
                  <a:pt x="379795" y="505601"/>
                </a:lnTo>
                <a:cubicBezTo>
                  <a:pt x="379795" y="519552"/>
                  <a:pt x="391099" y="530837"/>
                  <a:pt x="405073" y="530837"/>
                </a:cubicBezTo>
                <a:cubicBezTo>
                  <a:pt x="419136" y="530837"/>
                  <a:pt x="430440" y="519552"/>
                  <a:pt x="430440" y="505601"/>
                </a:cubicBezTo>
                <a:lnTo>
                  <a:pt x="430440" y="404481"/>
                </a:lnTo>
                <a:lnTo>
                  <a:pt x="455718" y="404481"/>
                </a:lnTo>
                <a:lnTo>
                  <a:pt x="455718" y="505601"/>
                </a:lnTo>
                <a:cubicBezTo>
                  <a:pt x="455718" y="519552"/>
                  <a:pt x="467022" y="530837"/>
                  <a:pt x="481085" y="530837"/>
                </a:cubicBezTo>
                <a:cubicBezTo>
                  <a:pt x="495060" y="530837"/>
                  <a:pt x="506364" y="519552"/>
                  <a:pt x="506364" y="505601"/>
                </a:cubicBezTo>
                <a:lnTo>
                  <a:pt x="506364" y="404481"/>
                </a:lnTo>
                <a:lnTo>
                  <a:pt x="582376" y="404481"/>
                </a:lnTo>
                <a:lnTo>
                  <a:pt x="582376" y="581397"/>
                </a:lnTo>
                <a:cubicBezTo>
                  <a:pt x="582376" y="595348"/>
                  <a:pt x="570983" y="606722"/>
                  <a:pt x="557009" y="606722"/>
                </a:cubicBezTo>
                <a:lnTo>
                  <a:pt x="25367" y="606722"/>
                </a:lnTo>
                <a:cubicBezTo>
                  <a:pt x="11304" y="606722"/>
                  <a:pt x="0" y="595348"/>
                  <a:pt x="0" y="581397"/>
                </a:cubicBezTo>
                <a:close/>
                <a:moveTo>
                  <a:pt x="405086" y="0"/>
                </a:moveTo>
                <a:cubicBezTo>
                  <a:pt x="419149" y="0"/>
                  <a:pt x="430454" y="11287"/>
                  <a:pt x="430454" y="25239"/>
                </a:cubicBezTo>
                <a:cubicBezTo>
                  <a:pt x="430454" y="81051"/>
                  <a:pt x="384969" y="126375"/>
                  <a:pt x="329160" y="126375"/>
                </a:cubicBezTo>
                <a:cubicBezTo>
                  <a:pt x="310468" y="126375"/>
                  <a:pt x="294357" y="136595"/>
                  <a:pt x="285545" y="151704"/>
                </a:cubicBezTo>
                <a:lnTo>
                  <a:pt x="478074" y="151704"/>
                </a:lnTo>
                <a:cubicBezTo>
                  <a:pt x="535575" y="151704"/>
                  <a:pt x="582305" y="198361"/>
                  <a:pt x="582305" y="255772"/>
                </a:cubicBezTo>
                <a:lnTo>
                  <a:pt x="582305" y="353886"/>
                </a:lnTo>
                <a:lnTo>
                  <a:pt x="0" y="353886"/>
                </a:lnTo>
                <a:lnTo>
                  <a:pt x="0" y="255772"/>
                </a:lnTo>
                <a:cubicBezTo>
                  <a:pt x="0" y="198361"/>
                  <a:pt x="46819" y="151704"/>
                  <a:pt x="104320" y="151704"/>
                </a:cubicBezTo>
                <a:lnTo>
                  <a:pt x="231516" y="151704"/>
                </a:lnTo>
                <a:cubicBezTo>
                  <a:pt x="242820" y="108157"/>
                  <a:pt x="282073" y="75807"/>
                  <a:pt x="329160" y="75807"/>
                </a:cubicBezTo>
                <a:cubicBezTo>
                  <a:pt x="357109" y="75807"/>
                  <a:pt x="379807" y="53145"/>
                  <a:pt x="379807" y="25239"/>
                </a:cubicBezTo>
                <a:cubicBezTo>
                  <a:pt x="379807" y="11287"/>
                  <a:pt x="391111" y="0"/>
                  <a:pt x="40508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8" name="TextBox 33"/>
          <p:cNvSpPr txBox="1"/>
          <p:nvPr/>
        </p:nvSpPr>
        <p:spPr>
          <a:xfrm>
            <a:off x="6875204" y="3690032"/>
            <a:ext cx="4076056" cy="96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200">
              <a:lnSpc>
                <a:spcPts val="1600"/>
              </a:lnSpc>
              <a:defRPr sz="1255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游戏内容简单，没有血腥画面，不会侵犯到他人，集体或国家的利益，亦没有违反国家法律。</a:t>
            </a:r>
          </a:p>
        </p:txBody>
      </p:sp>
      <p:sp>
        <p:nvSpPr>
          <p:cNvPr id="49" name="TextBox 33"/>
          <p:cNvSpPr txBox="1"/>
          <p:nvPr/>
        </p:nvSpPr>
        <p:spPr>
          <a:xfrm>
            <a:off x="6960970" y="1999473"/>
            <a:ext cx="4076056" cy="96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200">
              <a:lnSpc>
                <a:spcPts val="1600"/>
              </a:lnSpc>
              <a:defRPr sz="1255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游戏画面健康美观，无传达不良信息，不会夹带私货，老少皆宜，不会对青少年的思想成长造成负面影响</a:t>
            </a:r>
            <a:endParaRPr lang="en-US" altLang="zh-CN" sz="18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70936" y="914762"/>
            <a:ext cx="3394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社会可行性：</a:t>
            </a:r>
          </a:p>
        </p:txBody>
      </p:sp>
      <p:sp>
        <p:nvSpPr>
          <p:cNvPr id="51" name="六边形 50"/>
          <p:cNvSpPr/>
          <p:nvPr/>
        </p:nvSpPr>
        <p:spPr>
          <a:xfrm rot="5400000">
            <a:off x="436013" y="2114179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2" name="Oval 9"/>
          <p:cNvSpPr/>
          <p:nvPr/>
        </p:nvSpPr>
        <p:spPr>
          <a:xfrm>
            <a:off x="695101" y="2311456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3" name="六边形 52"/>
          <p:cNvSpPr/>
          <p:nvPr/>
        </p:nvSpPr>
        <p:spPr>
          <a:xfrm rot="5400000">
            <a:off x="475248" y="3778435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4" name="Oval 23"/>
          <p:cNvSpPr/>
          <p:nvPr/>
        </p:nvSpPr>
        <p:spPr>
          <a:xfrm>
            <a:off x="734336" y="4008948"/>
            <a:ext cx="382235" cy="315186"/>
          </a:xfrm>
          <a:custGeom>
            <a:avLst/>
            <a:gdLst>
              <a:gd name="connsiteX0" fmla="*/ 307902 w 606227"/>
              <a:gd name="connsiteY0" fmla="*/ 194055 h 499886"/>
              <a:gd name="connsiteX1" fmla="*/ 419305 w 606227"/>
              <a:gd name="connsiteY1" fmla="*/ 242224 h 499886"/>
              <a:gd name="connsiteX2" fmla="*/ 460955 w 606227"/>
              <a:gd name="connsiteY2" fmla="*/ 343954 h 499886"/>
              <a:gd name="connsiteX3" fmla="*/ 517800 w 606227"/>
              <a:gd name="connsiteY3" fmla="*/ 323297 h 499886"/>
              <a:gd name="connsiteX4" fmla="*/ 606227 w 606227"/>
              <a:gd name="connsiteY4" fmla="*/ 411592 h 499886"/>
              <a:gd name="connsiteX5" fmla="*/ 517800 w 606227"/>
              <a:gd name="connsiteY5" fmla="*/ 499886 h 499886"/>
              <a:gd name="connsiteX6" fmla="*/ 314493 w 606227"/>
              <a:gd name="connsiteY6" fmla="*/ 499886 h 499886"/>
              <a:gd name="connsiteX7" fmla="*/ 307902 w 606227"/>
              <a:gd name="connsiteY7" fmla="*/ 499886 h 499886"/>
              <a:gd name="connsiteX8" fmla="*/ 162629 w 606227"/>
              <a:gd name="connsiteY8" fmla="*/ 499886 h 499886"/>
              <a:gd name="connsiteX9" fmla="*/ 108530 w 606227"/>
              <a:gd name="connsiteY9" fmla="*/ 445867 h 499886"/>
              <a:gd name="connsiteX10" fmla="*/ 161439 w 606227"/>
              <a:gd name="connsiteY10" fmla="*/ 391849 h 499886"/>
              <a:gd name="connsiteX11" fmla="*/ 154757 w 606227"/>
              <a:gd name="connsiteY11" fmla="*/ 346970 h 499886"/>
              <a:gd name="connsiteX12" fmla="*/ 175994 w 606227"/>
              <a:gd name="connsiteY12" fmla="*/ 269279 h 499886"/>
              <a:gd name="connsiteX13" fmla="*/ 307902 w 606227"/>
              <a:gd name="connsiteY13" fmla="*/ 194055 h 499886"/>
              <a:gd name="connsiteX14" fmla="*/ 175457 w 606227"/>
              <a:gd name="connsiteY14" fmla="*/ 0 h 499886"/>
              <a:gd name="connsiteX15" fmla="*/ 310277 w 606227"/>
              <a:gd name="connsiteY15" fmla="*/ 131897 h 499886"/>
              <a:gd name="connsiteX16" fmla="*/ 360342 w 606227"/>
              <a:gd name="connsiteY16" fmla="*/ 113707 h 499886"/>
              <a:gd name="connsiteX17" fmla="*/ 438140 w 606227"/>
              <a:gd name="connsiteY17" fmla="*/ 191493 h 499886"/>
              <a:gd name="connsiteX18" fmla="*/ 428530 w 606227"/>
              <a:gd name="connsiteY18" fmla="*/ 228969 h 499886"/>
              <a:gd name="connsiteX19" fmla="*/ 426241 w 606227"/>
              <a:gd name="connsiteY19" fmla="*/ 226592 h 499886"/>
              <a:gd name="connsiteX20" fmla="*/ 307805 w 606227"/>
              <a:gd name="connsiteY20" fmla="*/ 178239 h 499886"/>
              <a:gd name="connsiteX21" fmla="*/ 157884 w 606227"/>
              <a:gd name="connsiteY21" fmla="*/ 269278 h 499886"/>
              <a:gd name="connsiteX22" fmla="*/ 47686 w 606227"/>
              <a:gd name="connsiteY22" fmla="*/ 269278 h 499886"/>
              <a:gd name="connsiteX23" fmla="*/ 0 w 606227"/>
              <a:gd name="connsiteY23" fmla="*/ 221656 h 499886"/>
              <a:gd name="connsiteX24" fmla="*/ 46587 w 606227"/>
              <a:gd name="connsiteY24" fmla="*/ 174126 h 499886"/>
              <a:gd name="connsiteX25" fmla="*/ 40638 w 606227"/>
              <a:gd name="connsiteY25" fmla="*/ 134639 h 499886"/>
              <a:gd name="connsiteX26" fmla="*/ 175457 w 606227"/>
              <a:gd name="connsiteY26" fmla="*/ 0 h 49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6227" h="499886">
                <a:moveTo>
                  <a:pt x="307902" y="194055"/>
                </a:moveTo>
                <a:cubicBezTo>
                  <a:pt x="351840" y="194055"/>
                  <a:pt x="391385" y="212610"/>
                  <a:pt x="419305" y="242224"/>
                </a:cubicBezTo>
                <a:cubicBezTo>
                  <a:pt x="444478" y="268913"/>
                  <a:pt x="460131" y="304560"/>
                  <a:pt x="460955" y="343954"/>
                </a:cubicBezTo>
                <a:cubicBezTo>
                  <a:pt x="476333" y="331067"/>
                  <a:pt x="496106" y="323297"/>
                  <a:pt x="517800" y="323297"/>
                </a:cubicBezTo>
                <a:cubicBezTo>
                  <a:pt x="566591" y="323297"/>
                  <a:pt x="606227" y="362783"/>
                  <a:pt x="606227" y="411592"/>
                </a:cubicBezTo>
                <a:cubicBezTo>
                  <a:pt x="606227" y="460400"/>
                  <a:pt x="566591" y="499886"/>
                  <a:pt x="517800" y="499886"/>
                </a:cubicBezTo>
                <a:lnTo>
                  <a:pt x="314493" y="499886"/>
                </a:lnTo>
                <a:lnTo>
                  <a:pt x="307902" y="499886"/>
                </a:lnTo>
                <a:lnTo>
                  <a:pt x="162629" y="499886"/>
                </a:lnTo>
                <a:cubicBezTo>
                  <a:pt x="132788" y="499886"/>
                  <a:pt x="108530" y="475664"/>
                  <a:pt x="108530" y="445867"/>
                </a:cubicBezTo>
                <a:cubicBezTo>
                  <a:pt x="108530" y="416436"/>
                  <a:pt x="132147" y="392489"/>
                  <a:pt x="161439" y="391849"/>
                </a:cubicBezTo>
                <a:cubicBezTo>
                  <a:pt x="157046" y="377682"/>
                  <a:pt x="154757" y="362600"/>
                  <a:pt x="154757" y="346970"/>
                </a:cubicBezTo>
                <a:cubicBezTo>
                  <a:pt x="154757" y="318636"/>
                  <a:pt x="162538" y="292038"/>
                  <a:pt x="175994" y="269279"/>
                </a:cubicBezTo>
                <a:cubicBezTo>
                  <a:pt x="202632" y="224309"/>
                  <a:pt x="251697" y="194055"/>
                  <a:pt x="307902" y="194055"/>
                </a:cubicBezTo>
                <a:close/>
                <a:moveTo>
                  <a:pt x="175457" y="0"/>
                </a:moveTo>
                <a:cubicBezTo>
                  <a:pt x="249045" y="0"/>
                  <a:pt x="308812" y="58773"/>
                  <a:pt x="310277" y="131897"/>
                </a:cubicBezTo>
                <a:cubicBezTo>
                  <a:pt x="323823" y="120563"/>
                  <a:pt x="341213" y="113707"/>
                  <a:pt x="360342" y="113707"/>
                </a:cubicBezTo>
                <a:cubicBezTo>
                  <a:pt x="403268" y="113707"/>
                  <a:pt x="438140" y="148532"/>
                  <a:pt x="438140" y="191493"/>
                </a:cubicBezTo>
                <a:cubicBezTo>
                  <a:pt x="438140" y="205112"/>
                  <a:pt x="434662" y="217817"/>
                  <a:pt x="428530" y="228969"/>
                </a:cubicBezTo>
                <a:cubicBezTo>
                  <a:pt x="427797" y="228146"/>
                  <a:pt x="426974" y="227323"/>
                  <a:pt x="426241" y="226592"/>
                </a:cubicBezTo>
                <a:cubicBezTo>
                  <a:pt x="394390" y="195423"/>
                  <a:pt x="352379" y="178239"/>
                  <a:pt x="307805" y="178239"/>
                </a:cubicBezTo>
                <a:cubicBezTo>
                  <a:pt x="242730" y="178239"/>
                  <a:pt x="186166" y="215258"/>
                  <a:pt x="157884" y="269278"/>
                </a:cubicBezTo>
                <a:lnTo>
                  <a:pt x="47686" y="269278"/>
                </a:lnTo>
                <a:cubicBezTo>
                  <a:pt x="21326" y="269278"/>
                  <a:pt x="0" y="247981"/>
                  <a:pt x="0" y="221656"/>
                </a:cubicBezTo>
                <a:cubicBezTo>
                  <a:pt x="0" y="195789"/>
                  <a:pt x="20777" y="174674"/>
                  <a:pt x="46587" y="174126"/>
                </a:cubicBezTo>
                <a:cubicBezTo>
                  <a:pt x="42743" y="161603"/>
                  <a:pt x="40638" y="148350"/>
                  <a:pt x="40638" y="134639"/>
                </a:cubicBezTo>
                <a:cubicBezTo>
                  <a:pt x="40638" y="60236"/>
                  <a:pt x="101046" y="0"/>
                  <a:pt x="1754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5" name="TextBox 33"/>
          <p:cNvSpPr txBox="1"/>
          <p:nvPr/>
        </p:nvSpPr>
        <p:spPr>
          <a:xfrm>
            <a:off x="1594880" y="3690032"/>
            <a:ext cx="3941470" cy="96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200">
              <a:lnSpc>
                <a:spcPts val="1600"/>
              </a:lnSpc>
              <a:defRPr sz="1255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根据我们的调研，微信上不乏收益较好的大型游戏，所以我们小组认为我们的游戏可以在微信中被接受</a:t>
            </a:r>
          </a:p>
        </p:txBody>
      </p:sp>
      <p:sp>
        <p:nvSpPr>
          <p:cNvPr id="56" name="TextBox 33"/>
          <p:cNvSpPr txBox="1"/>
          <p:nvPr/>
        </p:nvSpPr>
        <p:spPr>
          <a:xfrm>
            <a:off x="1680646" y="1999473"/>
            <a:ext cx="3900800" cy="96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200">
              <a:lnSpc>
                <a:spcPts val="1600"/>
              </a:lnSpc>
              <a:defRPr sz="1255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游戏市场份额逐年上升，玩家们渴望玩到有新意的游戏，我们小组认为我们改早的飞翔小鸟游戏可以被他们所接受</a:t>
            </a:r>
            <a:endParaRPr lang="en-US" altLang="zh-CN" sz="18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499611" y="905940"/>
            <a:ext cx="3394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操作可行性：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1847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SWOT</a:t>
            </a: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分析</a:t>
            </a:r>
          </a:p>
        </p:txBody>
      </p:sp>
      <p:sp>
        <p:nvSpPr>
          <p:cNvPr id="13" name="îSḻïḍê"/>
          <p:cNvSpPr/>
          <p:nvPr/>
        </p:nvSpPr>
        <p:spPr>
          <a:xfrm>
            <a:off x="5561164" y="2728551"/>
            <a:ext cx="1018789" cy="1018789"/>
          </a:xfrm>
          <a:prstGeom prst="ellipse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iSľiḑé"/>
          <p:cNvSpPr/>
          <p:nvPr/>
        </p:nvSpPr>
        <p:spPr>
          <a:xfrm>
            <a:off x="5802905" y="2960060"/>
            <a:ext cx="535308" cy="555772"/>
          </a:xfrm>
          <a:custGeom>
            <a:avLst/>
            <a:gdLst>
              <a:gd name="connsiteX0" fmla="*/ 332623 w 583294"/>
              <a:gd name="connsiteY0" fmla="*/ 296967 h 605593"/>
              <a:gd name="connsiteX1" fmla="*/ 316983 w 583294"/>
              <a:gd name="connsiteY1" fmla="*/ 302537 h 605593"/>
              <a:gd name="connsiteX2" fmla="*/ 311624 w 583294"/>
              <a:gd name="connsiteY2" fmla="*/ 308872 h 605593"/>
              <a:gd name="connsiteX3" fmla="*/ 311624 w 583294"/>
              <a:gd name="connsiteY3" fmla="*/ 325036 h 605593"/>
              <a:gd name="connsiteX4" fmla="*/ 309108 w 583294"/>
              <a:gd name="connsiteY4" fmla="*/ 326784 h 605593"/>
              <a:gd name="connsiteX5" fmla="*/ 307467 w 583294"/>
              <a:gd name="connsiteY5" fmla="*/ 331698 h 605593"/>
              <a:gd name="connsiteX6" fmla="*/ 311077 w 583294"/>
              <a:gd name="connsiteY6" fmla="*/ 366102 h 605593"/>
              <a:gd name="connsiteX7" fmla="*/ 315780 w 583294"/>
              <a:gd name="connsiteY7" fmla="*/ 371673 h 605593"/>
              <a:gd name="connsiteX8" fmla="*/ 317530 w 583294"/>
              <a:gd name="connsiteY8" fmla="*/ 371891 h 605593"/>
              <a:gd name="connsiteX9" fmla="*/ 322670 w 583294"/>
              <a:gd name="connsiteY9" fmla="*/ 369379 h 605593"/>
              <a:gd name="connsiteX10" fmla="*/ 340826 w 583294"/>
              <a:gd name="connsiteY10" fmla="*/ 345242 h 605593"/>
              <a:gd name="connsiteX11" fmla="*/ 342139 w 583294"/>
              <a:gd name="connsiteY11" fmla="*/ 341310 h 605593"/>
              <a:gd name="connsiteX12" fmla="*/ 342139 w 583294"/>
              <a:gd name="connsiteY12" fmla="*/ 302646 h 605593"/>
              <a:gd name="connsiteX13" fmla="*/ 339076 w 583294"/>
              <a:gd name="connsiteY13" fmla="*/ 297076 h 605593"/>
              <a:gd name="connsiteX14" fmla="*/ 332623 w 583294"/>
              <a:gd name="connsiteY14" fmla="*/ 296967 h 605593"/>
              <a:gd name="connsiteX15" fmla="*/ 250702 w 583294"/>
              <a:gd name="connsiteY15" fmla="*/ 296967 h 605593"/>
              <a:gd name="connsiteX16" fmla="*/ 244249 w 583294"/>
              <a:gd name="connsiteY16" fmla="*/ 297076 h 605593"/>
              <a:gd name="connsiteX17" fmla="*/ 241187 w 583294"/>
              <a:gd name="connsiteY17" fmla="*/ 302646 h 605593"/>
              <a:gd name="connsiteX18" fmla="*/ 241077 w 583294"/>
              <a:gd name="connsiteY18" fmla="*/ 341310 h 605593"/>
              <a:gd name="connsiteX19" fmla="*/ 242390 w 583294"/>
              <a:gd name="connsiteY19" fmla="*/ 345242 h 605593"/>
              <a:gd name="connsiteX20" fmla="*/ 260655 w 583294"/>
              <a:gd name="connsiteY20" fmla="*/ 369379 h 605593"/>
              <a:gd name="connsiteX21" fmla="*/ 265796 w 583294"/>
              <a:gd name="connsiteY21" fmla="*/ 371891 h 605593"/>
              <a:gd name="connsiteX22" fmla="*/ 267546 w 583294"/>
              <a:gd name="connsiteY22" fmla="*/ 371673 h 605593"/>
              <a:gd name="connsiteX23" fmla="*/ 272249 w 583294"/>
              <a:gd name="connsiteY23" fmla="*/ 366102 h 605593"/>
              <a:gd name="connsiteX24" fmla="*/ 275858 w 583294"/>
              <a:gd name="connsiteY24" fmla="*/ 331698 h 605593"/>
              <a:gd name="connsiteX25" fmla="*/ 274218 w 583294"/>
              <a:gd name="connsiteY25" fmla="*/ 326674 h 605593"/>
              <a:gd name="connsiteX26" fmla="*/ 271702 w 583294"/>
              <a:gd name="connsiteY26" fmla="*/ 325036 h 605593"/>
              <a:gd name="connsiteX27" fmla="*/ 271702 w 583294"/>
              <a:gd name="connsiteY27" fmla="*/ 308872 h 605593"/>
              <a:gd name="connsiteX28" fmla="*/ 266343 w 583294"/>
              <a:gd name="connsiteY28" fmla="*/ 302537 h 605593"/>
              <a:gd name="connsiteX29" fmla="*/ 250702 w 583294"/>
              <a:gd name="connsiteY29" fmla="*/ 296967 h 605593"/>
              <a:gd name="connsiteX30" fmla="*/ 30625 w 583294"/>
              <a:gd name="connsiteY30" fmla="*/ 270619 h 605593"/>
              <a:gd name="connsiteX31" fmla="*/ 94718 w 583294"/>
              <a:gd name="connsiteY31" fmla="*/ 270619 h 605593"/>
              <a:gd name="connsiteX32" fmla="*/ 125343 w 583294"/>
              <a:gd name="connsiteY32" fmla="*/ 301200 h 605593"/>
              <a:gd name="connsiteX33" fmla="*/ 293999 w 583294"/>
              <a:gd name="connsiteY33" fmla="*/ 469616 h 605593"/>
              <a:gd name="connsiteX34" fmla="*/ 462654 w 583294"/>
              <a:gd name="connsiteY34" fmla="*/ 301200 h 605593"/>
              <a:gd name="connsiteX35" fmla="*/ 493279 w 583294"/>
              <a:gd name="connsiteY35" fmla="*/ 270619 h 605593"/>
              <a:gd name="connsiteX36" fmla="*/ 552669 w 583294"/>
              <a:gd name="connsiteY36" fmla="*/ 270619 h 605593"/>
              <a:gd name="connsiteX37" fmla="*/ 583294 w 583294"/>
              <a:gd name="connsiteY37" fmla="*/ 301200 h 605593"/>
              <a:gd name="connsiteX38" fmla="*/ 552669 w 583294"/>
              <a:gd name="connsiteY38" fmla="*/ 331782 h 605593"/>
              <a:gd name="connsiteX39" fmla="*/ 521935 w 583294"/>
              <a:gd name="connsiteY39" fmla="*/ 331782 h 605593"/>
              <a:gd name="connsiteX40" fmla="*/ 478513 w 583294"/>
              <a:gd name="connsiteY40" fmla="*/ 438052 h 605593"/>
              <a:gd name="connsiteX41" fmla="*/ 504982 w 583294"/>
              <a:gd name="connsiteY41" fmla="*/ 464592 h 605593"/>
              <a:gd name="connsiteX42" fmla="*/ 504982 w 583294"/>
              <a:gd name="connsiteY42" fmla="*/ 507842 h 605593"/>
              <a:gd name="connsiteX43" fmla="*/ 483326 w 583294"/>
              <a:gd name="connsiteY43" fmla="*/ 516798 h 605593"/>
              <a:gd name="connsiteX44" fmla="*/ 461670 w 583294"/>
              <a:gd name="connsiteY44" fmla="*/ 507842 h 605593"/>
              <a:gd name="connsiteX45" fmla="*/ 435638 w 583294"/>
              <a:gd name="connsiteY45" fmla="*/ 481957 h 605593"/>
              <a:gd name="connsiteX46" fmla="*/ 322327 w 583294"/>
              <a:gd name="connsiteY46" fmla="*/ 529140 h 605593"/>
              <a:gd name="connsiteX47" fmla="*/ 322327 w 583294"/>
              <a:gd name="connsiteY47" fmla="*/ 575012 h 605593"/>
              <a:gd name="connsiteX48" fmla="*/ 291592 w 583294"/>
              <a:gd name="connsiteY48" fmla="*/ 605593 h 605593"/>
              <a:gd name="connsiteX49" fmla="*/ 260967 w 583294"/>
              <a:gd name="connsiteY49" fmla="*/ 575012 h 605593"/>
              <a:gd name="connsiteX50" fmla="*/ 260967 w 583294"/>
              <a:gd name="connsiteY50" fmla="*/ 528485 h 605593"/>
              <a:gd name="connsiteX51" fmla="*/ 149624 w 583294"/>
              <a:gd name="connsiteY51" fmla="*/ 479882 h 605593"/>
              <a:gd name="connsiteX52" fmla="*/ 121624 w 583294"/>
              <a:gd name="connsiteY52" fmla="*/ 507842 h 605593"/>
              <a:gd name="connsiteX53" fmla="*/ 99968 w 583294"/>
              <a:gd name="connsiteY53" fmla="*/ 516798 h 605593"/>
              <a:gd name="connsiteX54" fmla="*/ 78312 w 583294"/>
              <a:gd name="connsiteY54" fmla="*/ 507842 h 605593"/>
              <a:gd name="connsiteX55" fmla="*/ 78312 w 583294"/>
              <a:gd name="connsiteY55" fmla="*/ 464592 h 605593"/>
              <a:gd name="connsiteX56" fmla="*/ 107515 w 583294"/>
              <a:gd name="connsiteY56" fmla="*/ 435430 h 605593"/>
              <a:gd name="connsiteX57" fmla="*/ 66062 w 583294"/>
              <a:gd name="connsiteY57" fmla="*/ 331782 h 605593"/>
              <a:gd name="connsiteX58" fmla="*/ 30625 w 583294"/>
              <a:gd name="connsiteY58" fmla="*/ 331782 h 605593"/>
              <a:gd name="connsiteX59" fmla="*/ 0 w 583294"/>
              <a:gd name="connsiteY59" fmla="*/ 301200 h 605593"/>
              <a:gd name="connsiteX60" fmla="*/ 30625 w 583294"/>
              <a:gd name="connsiteY60" fmla="*/ 270619 h 605593"/>
              <a:gd name="connsiteX61" fmla="*/ 260655 w 583294"/>
              <a:gd name="connsiteY61" fmla="*/ 122871 h 605593"/>
              <a:gd name="connsiteX62" fmla="*/ 215703 w 583294"/>
              <a:gd name="connsiteY62" fmla="*/ 134776 h 605593"/>
              <a:gd name="connsiteX63" fmla="*/ 212093 w 583294"/>
              <a:gd name="connsiteY63" fmla="*/ 140565 h 605593"/>
              <a:gd name="connsiteX64" fmla="*/ 212093 w 583294"/>
              <a:gd name="connsiteY64" fmla="*/ 152142 h 605593"/>
              <a:gd name="connsiteX65" fmla="*/ 209468 w 583294"/>
              <a:gd name="connsiteY65" fmla="*/ 152142 h 605593"/>
              <a:gd name="connsiteX66" fmla="*/ 203015 w 583294"/>
              <a:gd name="connsiteY66" fmla="*/ 158586 h 605593"/>
              <a:gd name="connsiteX67" fmla="*/ 203015 w 583294"/>
              <a:gd name="connsiteY67" fmla="*/ 169289 h 605593"/>
              <a:gd name="connsiteX68" fmla="*/ 205969 w 583294"/>
              <a:gd name="connsiteY68" fmla="*/ 174641 h 605593"/>
              <a:gd name="connsiteX69" fmla="*/ 212203 w 583294"/>
              <a:gd name="connsiteY69" fmla="*/ 178791 h 605593"/>
              <a:gd name="connsiteX70" fmla="*/ 212640 w 583294"/>
              <a:gd name="connsiteY70" fmla="*/ 181413 h 605593"/>
              <a:gd name="connsiteX71" fmla="*/ 235828 w 583294"/>
              <a:gd name="connsiteY71" fmla="*/ 235039 h 605593"/>
              <a:gd name="connsiteX72" fmla="*/ 274218 w 583294"/>
              <a:gd name="connsiteY72" fmla="*/ 268242 h 605593"/>
              <a:gd name="connsiteX73" fmla="*/ 309108 w 583294"/>
              <a:gd name="connsiteY73" fmla="*/ 268242 h 605593"/>
              <a:gd name="connsiteX74" fmla="*/ 347498 w 583294"/>
              <a:gd name="connsiteY74" fmla="*/ 235039 h 605593"/>
              <a:gd name="connsiteX75" fmla="*/ 370685 w 583294"/>
              <a:gd name="connsiteY75" fmla="*/ 181413 h 605593"/>
              <a:gd name="connsiteX76" fmla="*/ 371123 w 583294"/>
              <a:gd name="connsiteY76" fmla="*/ 178791 h 605593"/>
              <a:gd name="connsiteX77" fmla="*/ 377357 w 583294"/>
              <a:gd name="connsiteY77" fmla="*/ 174641 h 605593"/>
              <a:gd name="connsiteX78" fmla="*/ 380310 w 583294"/>
              <a:gd name="connsiteY78" fmla="*/ 169289 h 605593"/>
              <a:gd name="connsiteX79" fmla="*/ 380310 w 583294"/>
              <a:gd name="connsiteY79" fmla="*/ 158586 h 605593"/>
              <a:gd name="connsiteX80" fmla="*/ 373857 w 583294"/>
              <a:gd name="connsiteY80" fmla="*/ 152142 h 605593"/>
              <a:gd name="connsiteX81" fmla="*/ 370248 w 583294"/>
              <a:gd name="connsiteY81" fmla="*/ 152142 h 605593"/>
              <a:gd name="connsiteX82" fmla="*/ 368279 w 583294"/>
              <a:gd name="connsiteY82" fmla="*/ 149958 h 605593"/>
              <a:gd name="connsiteX83" fmla="*/ 362045 w 583294"/>
              <a:gd name="connsiteY83" fmla="*/ 149521 h 605593"/>
              <a:gd name="connsiteX84" fmla="*/ 336451 w 583294"/>
              <a:gd name="connsiteY84" fmla="*/ 155309 h 605593"/>
              <a:gd name="connsiteX85" fmla="*/ 296749 w 583294"/>
              <a:gd name="connsiteY85" fmla="*/ 137288 h 605593"/>
              <a:gd name="connsiteX86" fmla="*/ 260655 w 583294"/>
              <a:gd name="connsiteY86" fmla="*/ 122871 h 605593"/>
              <a:gd name="connsiteX87" fmla="*/ 275311 w 583294"/>
              <a:gd name="connsiteY87" fmla="*/ 0 h 605593"/>
              <a:gd name="connsiteX88" fmla="*/ 308014 w 583294"/>
              <a:gd name="connsiteY88" fmla="*/ 0 h 605593"/>
              <a:gd name="connsiteX89" fmla="*/ 409185 w 583294"/>
              <a:gd name="connsiteY89" fmla="*/ 101027 h 605593"/>
              <a:gd name="connsiteX90" fmla="*/ 409185 w 583294"/>
              <a:gd name="connsiteY90" fmla="*/ 132701 h 605593"/>
              <a:gd name="connsiteX91" fmla="*/ 414982 w 583294"/>
              <a:gd name="connsiteY91" fmla="*/ 150722 h 605593"/>
              <a:gd name="connsiteX92" fmla="*/ 414982 w 583294"/>
              <a:gd name="connsiteY92" fmla="*/ 173331 h 605593"/>
              <a:gd name="connsiteX93" fmla="*/ 403826 w 583294"/>
              <a:gd name="connsiteY93" fmla="*/ 197140 h 605593"/>
              <a:gd name="connsiteX94" fmla="*/ 397263 w 583294"/>
              <a:gd name="connsiteY94" fmla="*/ 214288 h 605593"/>
              <a:gd name="connsiteX95" fmla="*/ 375498 w 583294"/>
              <a:gd name="connsiteY95" fmla="*/ 255136 h 605593"/>
              <a:gd name="connsiteX96" fmla="*/ 360732 w 583294"/>
              <a:gd name="connsiteY96" fmla="*/ 273922 h 605593"/>
              <a:gd name="connsiteX97" fmla="*/ 371670 w 583294"/>
              <a:gd name="connsiteY97" fmla="*/ 287574 h 605593"/>
              <a:gd name="connsiteX98" fmla="*/ 432919 w 583294"/>
              <a:gd name="connsiteY98" fmla="*/ 306141 h 605593"/>
              <a:gd name="connsiteX99" fmla="*/ 294014 w 583294"/>
              <a:gd name="connsiteY99" fmla="*/ 433272 h 605593"/>
              <a:gd name="connsiteX100" fmla="*/ 154891 w 583294"/>
              <a:gd name="connsiteY100" fmla="*/ 304721 h 605593"/>
              <a:gd name="connsiteX101" fmla="*/ 211656 w 583294"/>
              <a:gd name="connsiteY101" fmla="*/ 287574 h 605593"/>
              <a:gd name="connsiteX102" fmla="*/ 222593 w 583294"/>
              <a:gd name="connsiteY102" fmla="*/ 273922 h 605593"/>
              <a:gd name="connsiteX103" fmla="*/ 207828 w 583294"/>
              <a:gd name="connsiteY103" fmla="*/ 255136 h 605593"/>
              <a:gd name="connsiteX104" fmla="*/ 186063 w 583294"/>
              <a:gd name="connsiteY104" fmla="*/ 214288 h 605593"/>
              <a:gd name="connsiteX105" fmla="*/ 179500 w 583294"/>
              <a:gd name="connsiteY105" fmla="*/ 197140 h 605593"/>
              <a:gd name="connsiteX106" fmla="*/ 168344 w 583294"/>
              <a:gd name="connsiteY106" fmla="*/ 173331 h 605593"/>
              <a:gd name="connsiteX107" fmla="*/ 168344 w 583294"/>
              <a:gd name="connsiteY107" fmla="*/ 150722 h 605593"/>
              <a:gd name="connsiteX108" fmla="*/ 174141 w 583294"/>
              <a:gd name="connsiteY108" fmla="*/ 132701 h 605593"/>
              <a:gd name="connsiteX109" fmla="*/ 174141 w 583294"/>
              <a:gd name="connsiteY109" fmla="*/ 101027 h 605593"/>
              <a:gd name="connsiteX110" fmla="*/ 275311 w 583294"/>
              <a:gd name="connsiteY110" fmla="*/ 0 h 6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83294" h="605593">
                <a:moveTo>
                  <a:pt x="332623" y="296967"/>
                </a:moveTo>
                <a:cubicBezTo>
                  <a:pt x="327373" y="299697"/>
                  <a:pt x="322123" y="301663"/>
                  <a:pt x="316983" y="302537"/>
                </a:cubicBezTo>
                <a:cubicBezTo>
                  <a:pt x="313811" y="303083"/>
                  <a:pt x="311624" y="305814"/>
                  <a:pt x="311624" y="308872"/>
                </a:cubicBezTo>
                <a:lnTo>
                  <a:pt x="311624" y="325036"/>
                </a:lnTo>
                <a:cubicBezTo>
                  <a:pt x="310639" y="325364"/>
                  <a:pt x="309874" y="326019"/>
                  <a:pt x="309108" y="326784"/>
                </a:cubicBezTo>
                <a:cubicBezTo>
                  <a:pt x="307905" y="328094"/>
                  <a:pt x="307358" y="329951"/>
                  <a:pt x="307467" y="331698"/>
                </a:cubicBezTo>
                <a:lnTo>
                  <a:pt x="311077" y="366102"/>
                </a:lnTo>
                <a:cubicBezTo>
                  <a:pt x="311295" y="368724"/>
                  <a:pt x="313155" y="371017"/>
                  <a:pt x="315780" y="371673"/>
                </a:cubicBezTo>
                <a:cubicBezTo>
                  <a:pt x="316327" y="371891"/>
                  <a:pt x="316983" y="371891"/>
                  <a:pt x="317530" y="371891"/>
                </a:cubicBezTo>
                <a:cubicBezTo>
                  <a:pt x="319498" y="371891"/>
                  <a:pt x="321467" y="371017"/>
                  <a:pt x="322670" y="369379"/>
                </a:cubicBezTo>
                <a:lnTo>
                  <a:pt x="340826" y="345242"/>
                </a:lnTo>
                <a:cubicBezTo>
                  <a:pt x="341701" y="344149"/>
                  <a:pt x="342139" y="342730"/>
                  <a:pt x="342139" y="341310"/>
                </a:cubicBezTo>
                <a:lnTo>
                  <a:pt x="342139" y="302646"/>
                </a:lnTo>
                <a:cubicBezTo>
                  <a:pt x="342139" y="300353"/>
                  <a:pt x="340936" y="298277"/>
                  <a:pt x="339076" y="297076"/>
                </a:cubicBezTo>
                <a:cubicBezTo>
                  <a:pt x="337108" y="295984"/>
                  <a:pt x="334701" y="295875"/>
                  <a:pt x="332623" y="296967"/>
                </a:cubicBezTo>
                <a:close/>
                <a:moveTo>
                  <a:pt x="250702" y="296967"/>
                </a:moveTo>
                <a:cubicBezTo>
                  <a:pt x="248624" y="295875"/>
                  <a:pt x="246218" y="295984"/>
                  <a:pt x="244249" y="297076"/>
                </a:cubicBezTo>
                <a:cubicBezTo>
                  <a:pt x="242281" y="298277"/>
                  <a:pt x="241187" y="300353"/>
                  <a:pt x="241187" y="302646"/>
                </a:cubicBezTo>
                <a:lnTo>
                  <a:pt x="241077" y="341310"/>
                </a:lnTo>
                <a:cubicBezTo>
                  <a:pt x="241077" y="342730"/>
                  <a:pt x="241624" y="344149"/>
                  <a:pt x="242390" y="345242"/>
                </a:cubicBezTo>
                <a:lnTo>
                  <a:pt x="260655" y="369379"/>
                </a:lnTo>
                <a:cubicBezTo>
                  <a:pt x="261859" y="371017"/>
                  <a:pt x="263827" y="371891"/>
                  <a:pt x="265796" y="371891"/>
                </a:cubicBezTo>
                <a:cubicBezTo>
                  <a:pt x="266343" y="371891"/>
                  <a:pt x="266999" y="371891"/>
                  <a:pt x="267546" y="371673"/>
                </a:cubicBezTo>
                <a:cubicBezTo>
                  <a:pt x="270171" y="371017"/>
                  <a:pt x="272030" y="368833"/>
                  <a:pt x="272249" y="366102"/>
                </a:cubicBezTo>
                <a:lnTo>
                  <a:pt x="275858" y="331698"/>
                </a:lnTo>
                <a:cubicBezTo>
                  <a:pt x="275968" y="329951"/>
                  <a:pt x="275421" y="328094"/>
                  <a:pt x="274218" y="326674"/>
                </a:cubicBezTo>
                <a:cubicBezTo>
                  <a:pt x="273452" y="326019"/>
                  <a:pt x="272687" y="325364"/>
                  <a:pt x="271702" y="325036"/>
                </a:cubicBezTo>
                <a:lnTo>
                  <a:pt x="271702" y="308872"/>
                </a:lnTo>
                <a:cubicBezTo>
                  <a:pt x="271702" y="305814"/>
                  <a:pt x="269515" y="303083"/>
                  <a:pt x="266343" y="302537"/>
                </a:cubicBezTo>
                <a:cubicBezTo>
                  <a:pt x="261202" y="301663"/>
                  <a:pt x="255952" y="299697"/>
                  <a:pt x="250702" y="296967"/>
                </a:cubicBezTo>
                <a:close/>
                <a:moveTo>
                  <a:pt x="30625" y="270619"/>
                </a:moveTo>
                <a:lnTo>
                  <a:pt x="94718" y="270619"/>
                </a:lnTo>
                <a:cubicBezTo>
                  <a:pt x="111562" y="270619"/>
                  <a:pt x="125343" y="284271"/>
                  <a:pt x="125343" y="301200"/>
                </a:cubicBezTo>
                <a:cubicBezTo>
                  <a:pt x="125343" y="394036"/>
                  <a:pt x="201030" y="469616"/>
                  <a:pt x="293999" y="469616"/>
                </a:cubicBezTo>
                <a:cubicBezTo>
                  <a:pt x="386967" y="469616"/>
                  <a:pt x="462654" y="394036"/>
                  <a:pt x="462654" y="301200"/>
                </a:cubicBezTo>
                <a:cubicBezTo>
                  <a:pt x="462654" y="284271"/>
                  <a:pt x="476326" y="270619"/>
                  <a:pt x="493279" y="270619"/>
                </a:cubicBezTo>
                <a:lnTo>
                  <a:pt x="552669" y="270619"/>
                </a:lnTo>
                <a:cubicBezTo>
                  <a:pt x="569622" y="270619"/>
                  <a:pt x="583294" y="284271"/>
                  <a:pt x="583294" y="301200"/>
                </a:cubicBezTo>
                <a:cubicBezTo>
                  <a:pt x="583294" y="318129"/>
                  <a:pt x="569622" y="331782"/>
                  <a:pt x="552669" y="331782"/>
                </a:cubicBezTo>
                <a:lnTo>
                  <a:pt x="521935" y="331782"/>
                </a:lnTo>
                <a:cubicBezTo>
                  <a:pt x="516576" y="371319"/>
                  <a:pt x="501263" y="407579"/>
                  <a:pt x="478513" y="438052"/>
                </a:cubicBezTo>
                <a:lnTo>
                  <a:pt x="504982" y="464592"/>
                </a:lnTo>
                <a:cubicBezTo>
                  <a:pt x="516904" y="476497"/>
                  <a:pt x="516904" y="495937"/>
                  <a:pt x="504982" y="507842"/>
                </a:cubicBezTo>
                <a:cubicBezTo>
                  <a:pt x="498966" y="513849"/>
                  <a:pt x="491091" y="516798"/>
                  <a:pt x="483326" y="516798"/>
                </a:cubicBezTo>
                <a:cubicBezTo>
                  <a:pt x="475451" y="516798"/>
                  <a:pt x="467576" y="513849"/>
                  <a:pt x="461670" y="507842"/>
                </a:cubicBezTo>
                <a:lnTo>
                  <a:pt x="435638" y="481957"/>
                </a:lnTo>
                <a:cubicBezTo>
                  <a:pt x="403592" y="507078"/>
                  <a:pt x="364764" y="523897"/>
                  <a:pt x="322327" y="529140"/>
                </a:cubicBezTo>
                <a:lnTo>
                  <a:pt x="322327" y="575012"/>
                </a:lnTo>
                <a:cubicBezTo>
                  <a:pt x="322327" y="591832"/>
                  <a:pt x="308545" y="605593"/>
                  <a:pt x="291592" y="605593"/>
                </a:cubicBezTo>
                <a:cubicBezTo>
                  <a:pt x="274749" y="605593"/>
                  <a:pt x="260967" y="591832"/>
                  <a:pt x="260967" y="575012"/>
                </a:cubicBezTo>
                <a:lnTo>
                  <a:pt x="260967" y="528485"/>
                </a:lnTo>
                <a:cubicBezTo>
                  <a:pt x="219186" y="522478"/>
                  <a:pt x="181015" y="505221"/>
                  <a:pt x="149624" y="479882"/>
                </a:cubicBezTo>
                <a:lnTo>
                  <a:pt x="121624" y="507842"/>
                </a:lnTo>
                <a:cubicBezTo>
                  <a:pt x="115718" y="513849"/>
                  <a:pt x="107843" y="516798"/>
                  <a:pt x="99968" y="516798"/>
                </a:cubicBezTo>
                <a:cubicBezTo>
                  <a:pt x="92093" y="516798"/>
                  <a:pt x="84328" y="513849"/>
                  <a:pt x="78312" y="507842"/>
                </a:cubicBezTo>
                <a:cubicBezTo>
                  <a:pt x="66281" y="495937"/>
                  <a:pt x="66281" y="476497"/>
                  <a:pt x="78312" y="464592"/>
                </a:cubicBezTo>
                <a:lnTo>
                  <a:pt x="107515" y="435430"/>
                </a:lnTo>
                <a:cubicBezTo>
                  <a:pt x="85859" y="405504"/>
                  <a:pt x="71203" y="370117"/>
                  <a:pt x="66062" y="331782"/>
                </a:cubicBezTo>
                <a:lnTo>
                  <a:pt x="30625" y="331782"/>
                </a:lnTo>
                <a:cubicBezTo>
                  <a:pt x="13672" y="331782"/>
                  <a:pt x="0" y="318129"/>
                  <a:pt x="0" y="301200"/>
                </a:cubicBezTo>
                <a:cubicBezTo>
                  <a:pt x="0" y="284271"/>
                  <a:pt x="13672" y="270619"/>
                  <a:pt x="30625" y="270619"/>
                </a:cubicBezTo>
                <a:close/>
                <a:moveTo>
                  <a:pt x="260655" y="122871"/>
                </a:moveTo>
                <a:cubicBezTo>
                  <a:pt x="242390" y="122871"/>
                  <a:pt x="224671" y="130298"/>
                  <a:pt x="215703" y="134776"/>
                </a:cubicBezTo>
                <a:cubicBezTo>
                  <a:pt x="213515" y="135868"/>
                  <a:pt x="212093" y="138162"/>
                  <a:pt x="212093" y="140565"/>
                </a:cubicBezTo>
                <a:lnTo>
                  <a:pt x="212093" y="152142"/>
                </a:lnTo>
                <a:lnTo>
                  <a:pt x="209468" y="152142"/>
                </a:lnTo>
                <a:cubicBezTo>
                  <a:pt x="205859" y="152142"/>
                  <a:pt x="203015" y="154982"/>
                  <a:pt x="203015" y="158586"/>
                </a:cubicBezTo>
                <a:lnTo>
                  <a:pt x="203015" y="169289"/>
                </a:lnTo>
                <a:cubicBezTo>
                  <a:pt x="203015" y="171474"/>
                  <a:pt x="204109" y="173440"/>
                  <a:pt x="205969" y="174641"/>
                </a:cubicBezTo>
                <a:lnTo>
                  <a:pt x="212203" y="178791"/>
                </a:lnTo>
                <a:lnTo>
                  <a:pt x="212640" y="181413"/>
                </a:lnTo>
                <a:cubicBezTo>
                  <a:pt x="214609" y="196922"/>
                  <a:pt x="223359" y="216909"/>
                  <a:pt x="235828" y="235039"/>
                </a:cubicBezTo>
                <a:cubicBezTo>
                  <a:pt x="251687" y="257975"/>
                  <a:pt x="266562" y="268242"/>
                  <a:pt x="274218" y="268242"/>
                </a:cubicBezTo>
                <a:lnTo>
                  <a:pt x="309108" y="268242"/>
                </a:lnTo>
                <a:cubicBezTo>
                  <a:pt x="316764" y="268242"/>
                  <a:pt x="331639" y="257975"/>
                  <a:pt x="347498" y="235039"/>
                </a:cubicBezTo>
                <a:cubicBezTo>
                  <a:pt x="359967" y="216909"/>
                  <a:pt x="368717" y="196922"/>
                  <a:pt x="370685" y="181413"/>
                </a:cubicBezTo>
                <a:lnTo>
                  <a:pt x="371123" y="178791"/>
                </a:lnTo>
                <a:lnTo>
                  <a:pt x="377357" y="174641"/>
                </a:lnTo>
                <a:cubicBezTo>
                  <a:pt x="379217" y="173440"/>
                  <a:pt x="380310" y="171474"/>
                  <a:pt x="380310" y="169289"/>
                </a:cubicBezTo>
                <a:lnTo>
                  <a:pt x="380310" y="158586"/>
                </a:lnTo>
                <a:cubicBezTo>
                  <a:pt x="380310" y="154982"/>
                  <a:pt x="377357" y="152142"/>
                  <a:pt x="373857" y="152142"/>
                </a:cubicBezTo>
                <a:lnTo>
                  <a:pt x="370248" y="152142"/>
                </a:lnTo>
                <a:cubicBezTo>
                  <a:pt x="369810" y="151268"/>
                  <a:pt x="369045" y="150504"/>
                  <a:pt x="368279" y="149958"/>
                </a:cubicBezTo>
                <a:cubicBezTo>
                  <a:pt x="366420" y="148756"/>
                  <a:pt x="364014" y="148538"/>
                  <a:pt x="362045" y="149521"/>
                </a:cubicBezTo>
                <a:cubicBezTo>
                  <a:pt x="353404" y="153343"/>
                  <a:pt x="344764" y="155309"/>
                  <a:pt x="336451" y="155309"/>
                </a:cubicBezTo>
                <a:cubicBezTo>
                  <a:pt x="321686" y="155309"/>
                  <a:pt x="308342" y="149302"/>
                  <a:pt x="296749" y="137288"/>
                </a:cubicBezTo>
                <a:cubicBezTo>
                  <a:pt x="287452" y="127786"/>
                  <a:pt x="275311" y="122871"/>
                  <a:pt x="260655" y="122871"/>
                </a:cubicBezTo>
                <a:close/>
                <a:moveTo>
                  <a:pt x="275311" y="0"/>
                </a:moveTo>
                <a:lnTo>
                  <a:pt x="308014" y="0"/>
                </a:lnTo>
                <a:cubicBezTo>
                  <a:pt x="363795" y="0"/>
                  <a:pt x="409185" y="45326"/>
                  <a:pt x="409185" y="101027"/>
                </a:cubicBezTo>
                <a:lnTo>
                  <a:pt x="409185" y="132701"/>
                </a:lnTo>
                <a:cubicBezTo>
                  <a:pt x="412904" y="137944"/>
                  <a:pt x="414982" y="144278"/>
                  <a:pt x="414982" y="150722"/>
                </a:cubicBezTo>
                <a:lnTo>
                  <a:pt x="414982" y="173331"/>
                </a:lnTo>
                <a:cubicBezTo>
                  <a:pt x="414982" y="182505"/>
                  <a:pt x="410826" y="191352"/>
                  <a:pt x="403826" y="197140"/>
                </a:cubicBezTo>
                <a:cubicBezTo>
                  <a:pt x="402076" y="202820"/>
                  <a:pt x="399888" y="208608"/>
                  <a:pt x="397263" y="214288"/>
                </a:cubicBezTo>
                <a:cubicBezTo>
                  <a:pt x="392013" y="227940"/>
                  <a:pt x="384576" y="242029"/>
                  <a:pt x="375498" y="255136"/>
                </a:cubicBezTo>
                <a:cubicBezTo>
                  <a:pt x="371670" y="260706"/>
                  <a:pt x="366639" y="267368"/>
                  <a:pt x="360732" y="273922"/>
                </a:cubicBezTo>
                <a:cubicBezTo>
                  <a:pt x="366092" y="277853"/>
                  <a:pt x="370029" y="282331"/>
                  <a:pt x="371670" y="287574"/>
                </a:cubicBezTo>
                <a:lnTo>
                  <a:pt x="432919" y="306141"/>
                </a:lnTo>
                <a:cubicBezTo>
                  <a:pt x="426685" y="377243"/>
                  <a:pt x="366748" y="433272"/>
                  <a:pt x="294014" y="433272"/>
                </a:cubicBezTo>
                <a:cubicBezTo>
                  <a:pt x="220734" y="433272"/>
                  <a:pt x="160469" y="376478"/>
                  <a:pt x="154891" y="304721"/>
                </a:cubicBezTo>
                <a:lnTo>
                  <a:pt x="211656" y="287574"/>
                </a:lnTo>
                <a:cubicBezTo>
                  <a:pt x="213297" y="282331"/>
                  <a:pt x="217234" y="277853"/>
                  <a:pt x="222593" y="273922"/>
                </a:cubicBezTo>
                <a:cubicBezTo>
                  <a:pt x="216687" y="267368"/>
                  <a:pt x="211656" y="260706"/>
                  <a:pt x="207828" y="255136"/>
                </a:cubicBezTo>
                <a:cubicBezTo>
                  <a:pt x="198750" y="242029"/>
                  <a:pt x="191312" y="227940"/>
                  <a:pt x="186063" y="214288"/>
                </a:cubicBezTo>
                <a:cubicBezTo>
                  <a:pt x="183438" y="208608"/>
                  <a:pt x="181250" y="202820"/>
                  <a:pt x="179500" y="197140"/>
                </a:cubicBezTo>
                <a:cubicBezTo>
                  <a:pt x="172500" y="191242"/>
                  <a:pt x="168344" y="182505"/>
                  <a:pt x="168344" y="173331"/>
                </a:cubicBezTo>
                <a:lnTo>
                  <a:pt x="168344" y="150722"/>
                </a:lnTo>
                <a:cubicBezTo>
                  <a:pt x="168344" y="144278"/>
                  <a:pt x="170422" y="137944"/>
                  <a:pt x="174141" y="132701"/>
                </a:cubicBezTo>
                <a:lnTo>
                  <a:pt x="174141" y="101027"/>
                </a:lnTo>
                <a:cubicBezTo>
                  <a:pt x="174141" y="45326"/>
                  <a:pt x="219531" y="0"/>
                  <a:pt x="275311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cxnSp>
        <p:nvCxnSpPr>
          <p:cNvPr id="16" name="直接连接符 23"/>
          <p:cNvCxnSpPr>
            <a:stCxn id="13" idx="1"/>
          </p:cNvCxnSpPr>
          <p:nvPr/>
        </p:nvCxnSpPr>
        <p:spPr>
          <a:xfrm flipH="1" flipV="1">
            <a:off x="5343892" y="2511279"/>
            <a:ext cx="366470" cy="36647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24"/>
          <p:cNvCxnSpPr>
            <a:stCxn id="13" idx="5"/>
          </p:cNvCxnSpPr>
          <p:nvPr/>
        </p:nvCxnSpPr>
        <p:spPr>
          <a:xfrm>
            <a:off x="6430755" y="3598142"/>
            <a:ext cx="319602" cy="320691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25"/>
          <p:cNvCxnSpPr>
            <a:stCxn id="13" idx="7"/>
          </p:cNvCxnSpPr>
          <p:nvPr/>
        </p:nvCxnSpPr>
        <p:spPr>
          <a:xfrm flipV="1">
            <a:off x="6430755" y="2506073"/>
            <a:ext cx="329414" cy="371676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26"/>
          <p:cNvCxnSpPr/>
          <p:nvPr/>
        </p:nvCxnSpPr>
        <p:spPr>
          <a:xfrm flipV="1">
            <a:off x="6579953" y="3237946"/>
            <a:ext cx="16373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27"/>
          <p:cNvCxnSpPr>
            <a:stCxn id="13" idx="3"/>
          </p:cNvCxnSpPr>
          <p:nvPr/>
        </p:nvCxnSpPr>
        <p:spPr>
          <a:xfrm flipH="1">
            <a:off x="5343892" y="3598142"/>
            <a:ext cx="366470" cy="36065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8"/>
          <p:cNvCxnSpPr/>
          <p:nvPr/>
        </p:nvCxnSpPr>
        <p:spPr>
          <a:xfrm flipH="1" flipV="1">
            <a:off x="5371208" y="3237946"/>
            <a:ext cx="18995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9"/>
          <p:cNvCxnSpPr>
            <a:stCxn id="13" idx="0"/>
          </p:cNvCxnSpPr>
          <p:nvPr/>
        </p:nvCxnSpPr>
        <p:spPr>
          <a:xfrm flipH="1" flipV="1">
            <a:off x="6067653" y="2568684"/>
            <a:ext cx="0" cy="159867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30"/>
          <p:cNvCxnSpPr>
            <a:stCxn id="13" idx="4"/>
          </p:cNvCxnSpPr>
          <p:nvPr/>
        </p:nvCxnSpPr>
        <p:spPr>
          <a:xfrm flipH="1">
            <a:off x="6066201" y="3747340"/>
            <a:ext cx="0" cy="171493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ṥ1îḓe"/>
          <p:cNvSpPr/>
          <p:nvPr/>
        </p:nvSpPr>
        <p:spPr bwMode="auto">
          <a:xfrm>
            <a:off x="5618572" y="3865785"/>
            <a:ext cx="898162" cy="683068"/>
          </a:xfrm>
          <a:custGeom>
            <a:avLst/>
            <a:gdLst>
              <a:gd name="T0" fmla="*/ 647 w 647"/>
              <a:gd name="T1" fmla="*/ 413 h 492"/>
              <a:gd name="T2" fmla="*/ 647 w 647"/>
              <a:gd name="T3" fmla="*/ 413 h 492"/>
              <a:gd name="T4" fmla="*/ 0 w 647"/>
              <a:gd name="T5" fmla="*/ 415 h 492"/>
              <a:gd name="T6" fmla="*/ 153 w 647"/>
              <a:gd name="T7" fmla="*/ 1 h 492"/>
              <a:gd name="T8" fmla="*/ 492 w 647"/>
              <a:gd name="T9" fmla="*/ 0 h 492"/>
              <a:gd name="T10" fmla="*/ 492 w 647"/>
              <a:gd name="T11" fmla="*/ 0 h 492"/>
              <a:gd name="T12" fmla="*/ 647 w 647"/>
              <a:gd name="T13" fmla="*/ 413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492">
                <a:moveTo>
                  <a:pt x="647" y="413"/>
                </a:moveTo>
                <a:cubicBezTo>
                  <a:pt x="647" y="413"/>
                  <a:pt x="647" y="413"/>
                  <a:pt x="647" y="413"/>
                </a:cubicBezTo>
                <a:cubicBezTo>
                  <a:pt x="439" y="491"/>
                  <a:pt x="209" y="492"/>
                  <a:pt x="0" y="415"/>
                </a:cubicBezTo>
                <a:cubicBezTo>
                  <a:pt x="153" y="1"/>
                  <a:pt x="153" y="1"/>
                  <a:pt x="153" y="1"/>
                </a:cubicBezTo>
                <a:cubicBezTo>
                  <a:pt x="263" y="41"/>
                  <a:pt x="383" y="41"/>
                  <a:pt x="492" y="0"/>
                </a:cubicBezTo>
                <a:cubicBezTo>
                  <a:pt x="492" y="0"/>
                  <a:pt x="492" y="0"/>
                  <a:pt x="492" y="0"/>
                </a:cubicBezTo>
                <a:cubicBezTo>
                  <a:pt x="647" y="413"/>
                  <a:pt x="647" y="413"/>
                  <a:pt x="647" y="413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5" name="ï$ļîḓé"/>
          <p:cNvSpPr/>
          <p:nvPr/>
        </p:nvSpPr>
        <p:spPr bwMode="auto">
          <a:xfrm>
            <a:off x="6486213" y="3659413"/>
            <a:ext cx="1338523" cy="1338523"/>
          </a:xfrm>
          <a:custGeom>
            <a:avLst/>
            <a:gdLst>
              <a:gd name="T0" fmla="*/ 277 w 966"/>
              <a:gd name="T1" fmla="*/ 966 h 966"/>
              <a:gd name="T2" fmla="*/ 0 w 966"/>
              <a:gd name="T3" fmla="*/ 362 h 966"/>
              <a:gd name="T4" fmla="*/ 360 w 966"/>
              <a:gd name="T5" fmla="*/ 0 h 966"/>
              <a:gd name="T6" fmla="*/ 966 w 966"/>
              <a:gd name="T7" fmla="*/ 275 h 966"/>
              <a:gd name="T8" fmla="*/ 277 w 966"/>
              <a:gd name="T9" fmla="*/ 966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6">
                <a:moveTo>
                  <a:pt x="277" y="966"/>
                </a:moveTo>
                <a:cubicBezTo>
                  <a:pt x="0" y="362"/>
                  <a:pt x="0" y="362"/>
                  <a:pt x="0" y="362"/>
                </a:cubicBezTo>
                <a:cubicBezTo>
                  <a:pt x="160" y="289"/>
                  <a:pt x="287" y="160"/>
                  <a:pt x="360" y="0"/>
                </a:cubicBezTo>
                <a:cubicBezTo>
                  <a:pt x="966" y="275"/>
                  <a:pt x="966" y="275"/>
                  <a:pt x="966" y="275"/>
                </a:cubicBezTo>
                <a:cubicBezTo>
                  <a:pt x="827" y="581"/>
                  <a:pt x="582" y="826"/>
                  <a:pt x="277" y="966"/>
                </a:cubicBezTo>
              </a:path>
            </a:pathLst>
          </a:cu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26" name="ísḷíďê"/>
          <p:cNvSpPr/>
          <p:nvPr/>
        </p:nvSpPr>
        <p:spPr bwMode="auto">
          <a:xfrm>
            <a:off x="4310570" y="3660866"/>
            <a:ext cx="1338523" cy="1338523"/>
          </a:xfrm>
          <a:custGeom>
            <a:avLst/>
            <a:gdLst>
              <a:gd name="T0" fmla="*/ 691 w 966"/>
              <a:gd name="T1" fmla="*/ 965 h 965"/>
              <a:gd name="T2" fmla="*/ 0 w 966"/>
              <a:gd name="T3" fmla="*/ 277 h 965"/>
              <a:gd name="T4" fmla="*/ 604 w 966"/>
              <a:gd name="T5" fmla="*/ 0 h 965"/>
              <a:gd name="T6" fmla="*/ 966 w 966"/>
              <a:gd name="T7" fmla="*/ 360 h 965"/>
              <a:gd name="T8" fmla="*/ 691 w 966"/>
              <a:gd name="T9" fmla="*/ 965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5">
                <a:moveTo>
                  <a:pt x="691" y="965"/>
                </a:moveTo>
                <a:cubicBezTo>
                  <a:pt x="385" y="826"/>
                  <a:pt x="140" y="582"/>
                  <a:pt x="0" y="277"/>
                </a:cubicBezTo>
                <a:cubicBezTo>
                  <a:pt x="604" y="0"/>
                  <a:pt x="604" y="0"/>
                  <a:pt x="604" y="0"/>
                </a:cubicBezTo>
                <a:cubicBezTo>
                  <a:pt x="677" y="159"/>
                  <a:pt x="805" y="287"/>
                  <a:pt x="966" y="360"/>
                </a:cubicBezTo>
                <a:cubicBezTo>
                  <a:pt x="691" y="965"/>
                  <a:pt x="691" y="965"/>
                  <a:pt x="691" y="965"/>
                </a:cubicBezTo>
              </a:path>
            </a:pathLst>
          </a:cu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O</a:t>
            </a:r>
          </a:p>
        </p:txBody>
      </p:sp>
      <p:sp>
        <p:nvSpPr>
          <p:cNvPr id="27" name="ïsļîḍè"/>
          <p:cNvSpPr/>
          <p:nvPr/>
        </p:nvSpPr>
        <p:spPr bwMode="auto">
          <a:xfrm>
            <a:off x="6486213" y="1472141"/>
            <a:ext cx="1338523" cy="1338523"/>
          </a:xfrm>
          <a:custGeom>
            <a:avLst/>
            <a:gdLst>
              <a:gd name="T0" fmla="*/ 362 w 966"/>
              <a:gd name="T1" fmla="*/ 965 h 965"/>
              <a:gd name="T2" fmla="*/ 0 w 966"/>
              <a:gd name="T3" fmla="*/ 606 h 965"/>
              <a:gd name="T4" fmla="*/ 274 w 966"/>
              <a:gd name="T5" fmla="*/ 0 h 965"/>
              <a:gd name="T6" fmla="*/ 966 w 966"/>
              <a:gd name="T7" fmla="*/ 687 h 965"/>
              <a:gd name="T8" fmla="*/ 362 w 966"/>
              <a:gd name="T9" fmla="*/ 965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5">
                <a:moveTo>
                  <a:pt x="362" y="965"/>
                </a:moveTo>
                <a:cubicBezTo>
                  <a:pt x="289" y="806"/>
                  <a:pt x="160" y="678"/>
                  <a:pt x="0" y="606"/>
                </a:cubicBezTo>
                <a:cubicBezTo>
                  <a:pt x="274" y="0"/>
                  <a:pt x="274" y="0"/>
                  <a:pt x="274" y="0"/>
                </a:cubicBezTo>
                <a:cubicBezTo>
                  <a:pt x="580" y="138"/>
                  <a:pt x="826" y="383"/>
                  <a:pt x="966" y="687"/>
                </a:cubicBezTo>
                <a:cubicBezTo>
                  <a:pt x="362" y="965"/>
                  <a:pt x="362" y="965"/>
                  <a:pt x="362" y="965"/>
                </a:cubicBezTo>
              </a:path>
            </a:pathLst>
          </a:cu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W</a:t>
            </a:r>
          </a:p>
        </p:txBody>
      </p:sp>
      <p:sp>
        <p:nvSpPr>
          <p:cNvPr id="28" name="îṡ1íḍè"/>
          <p:cNvSpPr/>
          <p:nvPr/>
        </p:nvSpPr>
        <p:spPr bwMode="auto">
          <a:xfrm>
            <a:off x="4310570" y="1477954"/>
            <a:ext cx="1338523" cy="1338523"/>
          </a:xfrm>
          <a:custGeom>
            <a:avLst/>
            <a:gdLst>
              <a:gd name="T0" fmla="*/ 606 w 965"/>
              <a:gd name="T1" fmla="*/ 966 h 966"/>
              <a:gd name="T2" fmla="*/ 0 w 965"/>
              <a:gd name="T3" fmla="*/ 692 h 966"/>
              <a:gd name="T4" fmla="*/ 688 w 965"/>
              <a:gd name="T5" fmla="*/ 0 h 966"/>
              <a:gd name="T6" fmla="*/ 965 w 965"/>
              <a:gd name="T7" fmla="*/ 604 h 966"/>
              <a:gd name="T8" fmla="*/ 606 w 965"/>
              <a:gd name="T9" fmla="*/ 966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5" h="966">
                <a:moveTo>
                  <a:pt x="606" y="966"/>
                </a:moveTo>
                <a:cubicBezTo>
                  <a:pt x="0" y="692"/>
                  <a:pt x="0" y="692"/>
                  <a:pt x="0" y="692"/>
                </a:cubicBezTo>
                <a:cubicBezTo>
                  <a:pt x="139" y="386"/>
                  <a:pt x="383" y="140"/>
                  <a:pt x="688" y="0"/>
                </a:cubicBezTo>
                <a:cubicBezTo>
                  <a:pt x="965" y="604"/>
                  <a:pt x="965" y="604"/>
                  <a:pt x="965" y="604"/>
                </a:cubicBezTo>
                <a:cubicBezTo>
                  <a:pt x="806" y="677"/>
                  <a:pt x="678" y="806"/>
                  <a:pt x="606" y="966"/>
                </a:cubicBezTo>
              </a:path>
            </a:pathLst>
          </a:cu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29" name="iŝḷïḓê"/>
          <p:cNvSpPr/>
          <p:nvPr/>
        </p:nvSpPr>
        <p:spPr bwMode="auto">
          <a:xfrm>
            <a:off x="5619299" y="1924128"/>
            <a:ext cx="896709" cy="683068"/>
          </a:xfrm>
          <a:custGeom>
            <a:avLst/>
            <a:gdLst>
              <a:gd name="T0" fmla="*/ 494 w 647"/>
              <a:gd name="T1" fmla="*/ 491 h 492"/>
              <a:gd name="T2" fmla="*/ 156 w 647"/>
              <a:gd name="T3" fmla="*/ 492 h 492"/>
              <a:gd name="T4" fmla="*/ 155 w 647"/>
              <a:gd name="T5" fmla="*/ 492 h 492"/>
              <a:gd name="T6" fmla="*/ 0 w 647"/>
              <a:gd name="T7" fmla="*/ 79 h 492"/>
              <a:gd name="T8" fmla="*/ 1 w 647"/>
              <a:gd name="T9" fmla="*/ 79 h 492"/>
              <a:gd name="T10" fmla="*/ 647 w 647"/>
              <a:gd name="T11" fmla="*/ 77 h 492"/>
              <a:gd name="T12" fmla="*/ 494 w 647"/>
              <a:gd name="T13" fmla="*/ 491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492">
                <a:moveTo>
                  <a:pt x="494" y="491"/>
                </a:moveTo>
                <a:cubicBezTo>
                  <a:pt x="385" y="450"/>
                  <a:pt x="265" y="451"/>
                  <a:pt x="156" y="492"/>
                </a:cubicBezTo>
                <a:cubicBezTo>
                  <a:pt x="155" y="492"/>
                  <a:pt x="155" y="492"/>
                  <a:pt x="155" y="492"/>
                </a:cubicBezTo>
                <a:cubicBezTo>
                  <a:pt x="0" y="79"/>
                  <a:pt x="0" y="79"/>
                  <a:pt x="0" y="79"/>
                </a:cubicBezTo>
                <a:cubicBezTo>
                  <a:pt x="1" y="79"/>
                  <a:pt x="1" y="79"/>
                  <a:pt x="1" y="79"/>
                </a:cubicBezTo>
                <a:cubicBezTo>
                  <a:pt x="209" y="1"/>
                  <a:pt x="439" y="0"/>
                  <a:pt x="647" y="77"/>
                </a:cubicBezTo>
                <a:cubicBezTo>
                  <a:pt x="494" y="491"/>
                  <a:pt x="494" y="491"/>
                  <a:pt x="494" y="491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30" name="îşlíḑé"/>
          <p:cNvSpPr/>
          <p:nvPr/>
        </p:nvSpPr>
        <p:spPr bwMode="auto">
          <a:xfrm>
            <a:off x="6696222" y="2788138"/>
            <a:ext cx="683068" cy="899615"/>
          </a:xfrm>
          <a:custGeom>
            <a:avLst/>
            <a:gdLst>
              <a:gd name="T0" fmla="*/ 415 w 493"/>
              <a:gd name="T1" fmla="*/ 649 h 649"/>
              <a:gd name="T2" fmla="*/ 2 w 493"/>
              <a:gd name="T3" fmla="*/ 495 h 649"/>
              <a:gd name="T4" fmla="*/ 1 w 493"/>
              <a:gd name="T5" fmla="*/ 156 h 649"/>
              <a:gd name="T6" fmla="*/ 0 w 493"/>
              <a:gd name="T7" fmla="*/ 155 h 649"/>
              <a:gd name="T8" fmla="*/ 413 w 493"/>
              <a:gd name="T9" fmla="*/ 0 h 649"/>
              <a:gd name="T10" fmla="*/ 414 w 493"/>
              <a:gd name="T11" fmla="*/ 1 h 649"/>
              <a:gd name="T12" fmla="*/ 415 w 493"/>
              <a:gd name="T13" fmla="*/ 649 h 6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3" h="649">
                <a:moveTo>
                  <a:pt x="415" y="649"/>
                </a:moveTo>
                <a:cubicBezTo>
                  <a:pt x="2" y="495"/>
                  <a:pt x="2" y="495"/>
                  <a:pt x="2" y="495"/>
                </a:cubicBezTo>
                <a:cubicBezTo>
                  <a:pt x="42" y="386"/>
                  <a:pt x="42" y="266"/>
                  <a:pt x="1" y="156"/>
                </a:cubicBezTo>
                <a:cubicBezTo>
                  <a:pt x="0" y="155"/>
                  <a:pt x="0" y="155"/>
                  <a:pt x="0" y="155"/>
                </a:cubicBezTo>
                <a:cubicBezTo>
                  <a:pt x="413" y="0"/>
                  <a:pt x="413" y="0"/>
                  <a:pt x="413" y="0"/>
                </a:cubicBezTo>
                <a:cubicBezTo>
                  <a:pt x="414" y="1"/>
                  <a:pt x="414" y="1"/>
                  <a:pt x="414" y="1"/>
                </a:cubicBezTo>
                <a:cubicBezTo>
                  <a:pt x="492" y="210"/>
                  <a:pt x="493" y="440"/>
                  <a:pt x="415" y="649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31" name="íSlíḓè"/>
          <p:cNvSpPr/>
          <p:nvPr/>
        </p:nvSpPr>
        <p:spPr bwMode="auto">
          <a:xfrm>
            <a:off x="4756016" y="2789591"/>
            <a:ext cx="681615" cy="896709"/>
          </a:xfrm>
          <a:custGeom>
            <a:avLst/>
            <a:gdLst>
              <a:gd name="T0" fmla="*/ 492 w 492"/>
              <a:gd name="T1" fmla="*/ 492 h 647"/>
              <a:gd name="T2" fmla="*/ 79 w 492"/>
              <a:gd name="T3" fmla="*/ 647 h 647"/>
              <a:gd name="T4" fmla="*/ 78 w 492"/>
              <a:gd name="T5" fmla="*/ 646 h 647"/>
              <a:gd name="T6" fmla="*/ 77 w 492"/>
              <a:gd name="T7" fmla="*/ 0 h 647"/>
              <a:gd name="T8" fmla="*/ 491 w 492"/>
              <a:gd name="T9" fmla="*/ 153 h 647"/>
              <a:gd name="T10" fmla="*/ 491 w 492"/>
              <a:gd name="T11" fmla="*/ 491 h 647"/>
              <a:gd name="T12" fmla="*/ 492 w 492"/>
              <a:gd name="T13" fmla="*/ 492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2" h="647">
                <a:moveTo>
                  <a:pt x="492" y="492"/>
                </a:moveTo>
                <a:cubicBezTo>
                  <a:pt x="79" y="647"/>
                  <a:pt x="79" y="647"/>
                  <a:pt x="79" y="647"/>
                </a:cubicBezTo>
                <a:cubicBezTo>
                  <a:pt x="78" y="646"/>
                  <a:pt x="78" y="646"/>
                  <a:pt x="78" y="646"/>
                </a:cubicBezTo>
                <a:cubicBezTo>
                  <a:pt x="0" y="438"/>
                  <a:pt x="0" y="208"/>
                  <a:pt x="77" y="0"/>
                </a:cubicBezTo>
                <a:cubicBezTo>
                  <a:pt x="491" y="153"/>
                  <a:pt x="491" y="153"/>
                  <a:pt x="491" y="153"/>
                </a:cubicBezTo>
                <a:cubicBezTo>
                  <a:pt x="450" y="262"/>
                  <a:pt x="451" y="382"/>
                  <a:pt x="491" y="491"/>
                </a:cubicBezTo>
                <a:cubicBezTo>
                  <a:pt x="492" y="492"/>
                  <a:pt x="492" y="492"/>
                  <a:pt x="492" y="492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32" name="iŝ1íḋè"/>
          <p:cNvSpPr/>
          <p:nvPr/>
        </p:nvSpPr>
        <p:spPr>
          <a:xfrm>
            <a:off x="5937810" y="2151367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3" name="iṡlïdè"/>
          <p:cNvSpPr/>
          <p:nvPr/>
        </p:nvSpPr>
        <p:spPr>
          <a:xfrm>
            <a:off x="6907913" y="3123650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4" name="iṩḷíḑe"/>
          <p:cNvSpPr/>
          <p:nvPr/>
        </p:nvSpPr>
        <p:spPr>
          <a:xfrm>
            <a:off x="5937810" y="4093025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5" name="ïṩľïďê"/>
          <p:cNvSpPr/>
          <p:nvPr/>
        </p:nvSpPr>
        <p:spPr>
          <a:xfrm>
            <a:off x="4966980" y="3123650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29843" y="1072296"/>
            <a:ext cx="4119458" cy="1200321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项目成员有</a:t>
            </a:r>
            <a:r>
              <a:rPr lang="en-US" altLang="zh-CN" dirty="0"/>
              <a:t>web</a:t>
            </a:r>
            <a:r>
              <a:rPr lang="zh-CN" altLang="en-US" dirty="0"/>
              <a:t>学习经验，容易上手微信开发者工具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游戏样式新颖，市场上未出现过。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微信小程序投入资金较少</a:t>
            </a:r>
            <a:endParaRPr lang="en-US" altLang="zh-CN" dirty="0"/>
          </a:p>
        </p:txBody>
      </p:sp>
      <p:sp>
        <p:nvSpPr>
          <p:cNvPr id="37" name="矩形 36"/>
          <p:cNvSpPr/>
          <p:nvPr/>
        </p:nvSpPr>
        <p:spPr>
          <a:xfrm>
            <a:off x="7801643" y="4345817"/>
            <a:ext cx="4237957" cy="1200321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市面上游戏种类庞多，都是潜在的竞争者，竞争压力大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广告收费的形式容易失去用户</a:t>
            </a:r>
            <a:endParaRPr lang="en-US" altLang="zh-CN" dirty="0"/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824736" y="1072296"/>
            <a:ext cx="3979432" cy="147731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游戏项目较大，存在不能够完全布置在微信小游戏平台上的风险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开发成员缺乏项目开发经验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项目组资金较紧张，在美工，游戏优化存在投入不足的风险</a:t>
            </a:r>
            <a:endParaRPr lang="en-US" altLang="zh-CN" dirty="0"/>
          </a:p>
        </p:txBody>
      </p:sp>
      <p:sp>
        <p:nvSpPr>
          <p:cNvPr id="39" name="矩形 38"/>
          <p:cNvSpPr/>
          <p:nvPr/>
        </p:nvSpPr>
        <p:spPr>
          <a:xfrm>
            <a:off x="152400" y="4207319"/>
            <a:ext cx="4158170" cy="147731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现在市场上手游市场巨大，微信小游戏有着较多的用户量，是一个较好的推广平台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微信平台有存在对小游戏的扶植计划，可以对优秀的小游戏进行资源倾斜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/>
      <p:bldP spid="37" grpId="0"/>
      <p:bldP spid="38" grpId="0"/>
      <p:bldP spid="3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03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63159" y="1582786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需求规格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直角三角形 46"/>
          <p:cNvSpPr/>
          <p:nvPr/>
        </p:nvSpPr>
        <p:spPr>
          <a:xfrm rot="18895550">
            <a:off x="4932676" y="-1163273"/>
            <a:ext cx="2326545" cy="2326545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337775" y="-58365"/>
            <a:ext cx="15696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cs typeface="+mn-ea"/>
                <a:sym typeface="+mn-lt"/>
              </a:rPr>
              <a:t>目  录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298886" y="625030"/>
            <a:ext cx="1647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CONTENT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直角三角形 31"/>
          <p:cNvSpPr/>
          <p:nvPr/>
        </p:nvSpPr>
        <p:spPr>
          <a:xfrm rot="8097871">
            <a:off x="2093776" y="5917065"/>
            <a:ext cx="1914102" cy="1901468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直角三角形 32"/>
          <p:cNvSpPr/>
          <p:nvPr/>
        </p:nvSpPr>
        <p:spPr>
          <a:xfrm rot="8097871">
            <a:off x="429637" y="5784627"/>
            <a:ext cx="2152988" cy="2152988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直角三角形 39"/>
          <p:cNvSpPr/>
          <p:nvPr/>
        </p:nvSpPr>
        <p:spPr>
          <a:xfrm rot="8097871">
            <a:off x="9816964" y="5171043"/>
            <a:ext cx="3381473" cy="3381473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Rectangle 13"/>
          <p:cNvSpPr/>
          <p:nvPr/>
        </p:nvSpPr>
        <p:spPr>
          <a:xfrm rot="5400000">
            <a:off x="8386961" y="1241136"/>
            <a:ext cx="404593" cy="4943654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5" dirty="0">
              <a:latin typeface="+mj-lt"/>
            </a:endParaRPr>
          </a:p>
        </p:txBody>
      </p:sp>
      <p:sp>
        <p:nvSpPr>
          <p:cNvPr id="14" name="Rectangle 7"/>
          <p:cNvSpPr/>
          <p:nvPr/>
        </p:nvSpPr>
        <p:spPr>
          <a:xfrm rot="5400000">
            <a:off x="6404775" y="3223321"/>
            <a:ext cx="404593" cy="979284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5" dirty="0">
              <a:latin typeface="+mj-lt"/>
            </a:endParaRPr>
          </a:p>
        </p:txBody>
      </p:sp>
      <p:sp>
        <p:nvSpPr>
          <p:cNvPr id="15" name="Title 20"/>
          <p:cNvSpPr txBox="1"/>
          <p:nvPr/>
        </p:nvSpPr>
        <p:spPr>
          <a:xfrm>
            <a:off x="6564033" y="3585687"/>
            <a:ext cx="2022637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0" dirty="0">
                <a:solidFill>
                  <a:schemeClr val="bg1"/>
                </a:solidFill>
                <a:latin typeface="+mj-lt"/>
                <a:cs typeface="Lato Light"/>
              </a:rPr>
              <a:t>01</a:t>
            </a:r>
          </a:p>
        </p:txBody>
      </p:sp>
      <p:sp>
        <p:nvSpPr>
          <p:cNvPr id="18" name="Title 20"/>
          <p:cNvSpPr txBox="1"/>
          <p:nvPr/>
        </p:nvSpPr>
        <p:spPr>
          <a:xfrm>
            <a:off x="10416374" y="3600696"/>
            <a:ext cx="741059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5" dirty="0">
                <a:solidFill>
                  <a:srgbClr val="A3D3DD"/>
                </a:solidFill>
                <a:latin typeface="+mj-lt"/>
                <a:cs typeface="Lato Regular"/>
              </a:rPr>
              <a:t>10%</a:t>
            </a:r>
          </a:p>
        </p:txBody>
      </p:sp>
      <p:sp>
        <p:nvSpPr>
          <p:cNvPr id="19" name="Rectangle 14"/>
          <p:cNvSpPr/>
          <p:nvPr/>
        </p:nvSpPr>
        <p:spPr>
          <a:xfrm rot="16200000" flipH="1">
            <a:off x="3442804" y="2025210"/>
            <a:ext cx="396221" cy="4943663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0" name="Rectangle 8"/>
          <p:cNvSpPr/>
          <p:nvPr/>
        </p:nvSpPr>
        <p:spPr>
          <a:xfrm rot="16200000" flipH="1">
            <a:off x="5058180" y="3640588"/>
            <a:ext cx="396221" cy="1712912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1" name="Title 20"/>
          <p:cNvSpPr txBox="1"/>
          <p:nvPr/>
        </p:nvSpPr>
        <p:spPr>
          <a:xfrm flipH="1">
            <a:off x="3311760" y="4393656"/>
            <a:ext cx="2354384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altLang="zh-CN" sz="1400" dirty="0">
                <a:solidFill>
                  <a:schemeClr val="bg1"/>
                </a:solidFill>
                <a:latin typeface="+mj-lt"/>
                <a:cs typeface="Lato Light"/>
              </a:rPr>
              <a:t>02</a:t>
            </a:r>
            <a:endParaRPr lang="en-US" sz="1400" dirty="0">
              <a:solidFill>
                <a:schemeClr val="bg1"/>
              </a:solidFill>
              <a:latin typeface="+mj-lt"/>
              <a:cs typeface="Lato Light"/>
            </a:endParaRPr>
          </a:p>
        </p:txBody>
      </p:sp>
      <p:sp>
        <p:nvSpPr>
          <p:cNvPr id="22" name="Title 20"/>
          <p:cNvSpPr txBox="1"/>
          <p:nvPr/>
        </p:nvSpPr>
        <p:spPr>
          <a:xfrm flipH="1">
            <a:off x="1072747" y="4394876"/>
            <a:ext cx="741057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20%</a:t>
            </a:r>
          </a:p>
        </p:txBody>
      </p:sp>
      <p:cxnSp>
        <p:nvCxnSpPr>
          <p:cNvPr id="49" name="直接连接符 62"/>
          <p:cNvCxnSpPr/>
          <p:nvPr/>
        </p:nvCxnSpPr>
        <p:spPr>
          <a:xfrm>
            <a:off x="6107577" y="2981221"/>
            <a:ext cx="5170" cy="226568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1131999" y="659997"/>
            <a:ext cx="3141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66B5C4"/>
                </a:solidFill>
                <a:latin typeface="+mj-lt"/>
              </a:rPr>
              <a:t>项目总结</a:t>
            </a:r>
          </a:p>
        </p:txBody>
      </p:sp>
      <p:sp>
        <p:nvSpPr>
          <p:cNvPr id="50" name="TextBox 103"/>
          <p:cNvSpPr txBox="1"/>
          <p:nvPr/>
        </p:nvSpPr>
        <p:spPr>
          <a:xfrm>
            <a:off x="5666137" y="4278617"/>
            <a:ext cx="230776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5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其他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6" name="TextBox 103"/>
          <p:cNvSpPr txBox="1"/>
          <p:nvPr/>
        </p:nvSpPr>
        <p:spPr>
          <a:xfrm>
            <a:off x="3358379" y="3481469"/>
            <a:ext cx="230776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5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项目总结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需求规格更改情况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04" y="910252"/>
            <a:ext cx="11137392" cy="530177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6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用户类型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是否明确了用户类别？明确了用户代表？是否合理？</a:t>
            </a:r>
            <a:endParaRPr lang="zh-CN" altLang="en-US" sz="1400" kern="100" dirty="0"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4" name="文本框 25"/>
          <p:cNvSpPr txBox="1"/>
          <p:nvPr/>
        </p:nvSpPr>
        <p:spPr>
          <a:xfrm>
            <a:off x="1657628" y="1419096"/>
            <a:ext cx="31309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>
                <a:solidFill>
                  <a:srgbClr val="7188A8"/>
                </a:solidFill>
                <a:cs typeface="+mn-ea"/>
                <a:sym typeface="+mn-lt"/>
              </a:rPr>
              <a:t>手游爱好者</a:t>
            </a:r>
          </a:p>
        </p:txBody>
      </p:sp>
      <p:sp>
        <p:nvSpPr>
          <p:cNvPr id="5" name="椭圆 4"/>
          <p:cNvSpPr/>
          <p:nvPr/>
        </p:nvSpPr>
        <p:spPr>
          <a:xfrm>
            <a:off x="3874208" y="2647309"/>
            <a:ext cx="914400" cy="914400"/>
          </a:xfrm>
          <a:prstGeom prst="ellipse">
            <a:avLst/>
          </a:prstGeom>
          <a:solidFill>
            <a:srgbClr val="96C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409151" y="2647309"/>
            <a:ext cx="914400" cy="914400"/>
          </a:xfrm>
          <a:prstGeom prst="ellipse">
            <a:avLst/>
          </a:prstGeom>
          <a:solidFill>
            <a:srgbClr val="F7B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7" name="Group 23"/>
          <p:cNvGrpSpPr/>
          <p:nvPr/>
        </p:nvGrpSpPr>
        <p:grpSpPr bwMode="auto">
          <a:xfrm>
            <a:off x="4125033" y="2877284"/>
            <a:ext cx="412751" cy="508000"/>
            <a:chOff x="0" y="0"/>
            <a:chExt cx="134" cy="163"/>
          </a:xfrm>
          <a:solidFill>
            <a:schemeClr val="bg1"/>
          </a:solidFill>
        </p:grpSpPr>
        <p:sp>
          <p:nvSpPr>
            <p:cNvPr id="37" name="Freeform 24"/>
            <p:cNvSpPr>
              <a:spLocks noEditPoints="1"/>
            </p:cNvSpPr>
            <p:nvPr/>
          </p:nvSpPr>
          <p:spPr bwMode="auto">
            <a:xfrm>
              <a:off x="0" y="0"/>
              <a:ext cx="134" cy="163"/>
            </a:xfrm>
            <a:custGeom>
              <a:avLst/>
              <a:gdLst>
                <a:gd name="T0" fmla="*/ 0 w 134"/>
                <a:gd name="T1" fmla="*/ 0 h 163"/>
                <a:gd name="T2" fmla="*/ 0 w 134"/>
                <a:gd name="T3" fmla="*/ 163 h 163"/>
                <a:gd name="T4" fmla="*/ 92 w 134"/>
                <a:gd name="T5" fmla="*/ 163 h 163"/>
                <a:gd name="T6" fmla="*/ 134 w 134"/>
                <a:gd name="T7" fmla="*/ 121 h 163"/>
                <a:gd name="T8" fmla="*/ 134 w 134"/>
                <a:gd name="T9" fmla="*/ 0 h 163"/>
                <a:gd name="T10" fmla="*/ 0 w 134"/>
                <a:gd name="T11" fmla="*/ 0 h 163"/>
                <a:gd name="T12" fmla="*/ 14 w 134"/>
                <a:gd name="T13" fmla="*/ 14 h 163"/>
                <a:gd name="T14" fmla="*/ 120 w 134"/>
                <a:gd name="T15" fmla="*/ 14 h 163"/>
                <a:gd name="T16" fmla="*/ 120 w 134"/>
                <a:gd name="T17" fmla="*/ 112 h 163"/>
                <a:gd name="T18" fmla="*/ 83 w 134"/>
                <a:gd name="T19" fmla="*/ 112 h 163"/>
                <a:gd name="T20" fmla="*/ 83 w 134"/>
                <a:gd name="T21" fmla="*/ 150 h 163"/>
                <a:gd name="T22" fmla="*/ 14 w 134"/>
                <a:gd name="T23" fmla="*/ 150 h 163"/>
                <a:gd name="T24" fmla="*/ 14 w 134"/>
                <a:gd name="T25" fmla="*/ 14 h 163"/>
                <a:gd name="T26" fmla="*/ 111 w 134"/>
                <a:gd name="T27" fmla="*/ 125 h 163"/>
                <a:gd name="T28" fmla="*/ 96 w 134"/>
                <a:gd name="T29" fmla="*/ 140 h 163"/>
                <a:gd name="T30" fmla="*/ 96 w 134"/>
                <a:gd name="T31" fmla="*/ 125 h 163"/>
                <a:gd name="T32" fmla="*/ 111 w 134"/>
                <a:gd name="T33" fmla="*/ 12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63">
                  <a:moveTo>
                    <a:pt x="0" y="0"/>
                  </a:moveTo>
                  <a:lnTo>
                    <a:pt x="0" y="163"/>
                  </a:lnTo>
                  <a:lnTo>
                    <a:pt x="92" y="163"/>
                  </a:lnTo>
                  <a:lnTo>
                    <a:pt x="134" y="121"/>
                  </a:lnTo>
                  <a:lnTo>
                    <a:pt x="134" y="0"/>
                  </a:lnTo>
                  <a:lnTo>
                    <a:pt x="0" y="0"/>
                  </a:lnTo>
                  <a:close/>
                  <a:moveTo>
                    <a:pt x="14" y="14"/>
                  </a:moveTo>
                  <a:lnTo>
                    <a:pt x="120" y="14"/>
                  </a:lnTo>
                  <a:lnTo>
                    <a:pt x="120" y="112"/>
                  </a:lnTo>
                  <a:lnTo>
                    <a:pt x="83" y="112"/>
                  </a:lnTo>
                  <a:lnTo>
                    <a:pt x="83" y="150"/>
                  </a:lnTo>
                  <a:lnTo>
                    <a:pt x="14" y="150"/>
                  </a:lnTo>
                  <a:lnTo>
                    <a:pt x="14" y="14"/>
                  </a:lnTo>
                  <a:close/>
                  <a:moveTo>
                    <a:pt x="111" y="125"/>
                  </a:moveTo>
                  <a:lnTo>
                    <a:pt x="96" y="140"/>
                  </a:lnTo>
                  <a:lnTo>
                    <a:pt x="96" y="125"/>
                  </a:lnTo>
                  <a:lnTo>
                    <a:pt x="111" y="12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8" name="Rectangle 25"/>
            <p:cNvSpPr>
              <a:spLocks noChangeArrowheads="1"/>
            </p:cNvSpPr>
            <p:nvPr/>
          </p:nvSpPr>
          <p:spPr bwMode="auto">
            <a:xfrm>
              <a:off x="37" y="44"/>
              <a:ext cx="59" cy="1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37" y="83"/>
              <a:ext cx="38" cy="14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</p:grpSp>
      <p:grpSp>
        <p:nvGrpSpPr>
          <p:cNvPr id="8" name="Group 27"/>
          <p:cNvGrpSpPr/>
          <p:nvPr/>
        </p:nvGrpSpPr>
        <p:grpSpPr bwMode="auto">
          <a:xfrm>
            <a:off x="1677769" y="2883636"/>
            <a:ext cx="389467" cy="493183"/>
            <a:chOff x="0" y="0"/>
            <a:chExt cx="127" cy="163"/>
          </a:xfrm>
          <a:solidFill>
            <a:schemeClr val="bg1"/>
          </a:solidFill>
        </p:grpSpPr>
        <p:sp>
          <p:nvSpPr>
            <p:cNvPr id="32" name="Freeform 28"/>
            <p:cNvSpPr/>
            <p:nvPr/>
          </p:nvSpPr>
          <p:spPr bwMode="auto">
            <a:xfrm>
              <a:off x="0" y="0"/>
              <a:ext cx="127" cy="163"/>
            </a:xfrm>
            <a:custGeom>
              <a:avLst/>
              <a:gdLst>
                <a:gd name="T0" fmla="*/ 28 w 124"/>
                <a:gd name="T1" fmla="*/ 146 h 159"/>
                <a:gd name="T2" fmla="*/ 14 w 124"/>
                <a:gd name="T3" fmla="*/ 146 h 159"/>
                <a:gd name="T4" fmla="*/ 14 w 124"/>
                <a:gd name="T5" fmla="*/ 13 h 159"/>
                <a:gd name="T6" fmla="*/ 117 w 124"/>
                <a:gd name="T7" fmla="*/ 13 h 159"/>
                <a:gd name="T8" fmla="*/ 124 w 124"/>
                <a:gd name="T9" fmla="*/ 7 h 159"/>
                <a:gd name="T10" fmla="*/ 117 w 124"/>
                <a:gd name="T11" fmla="*/ 0 h 159"/>
                <a:gd name="T12" fmla="*/ 7 w 124"/>
                <a:gd name="T13" fmla="*/ 0 h 159"/>
                <a:gd name="T14" fmla="*/ 0 w 124"/>
                <a:gd name="T15" fmla="*/ 7 h 159"/>
                <a:gd name="T16" fmla="*/ 0 w 124"/>
                <a:gd name="T17" fmla="*/ 152 h 159"/>
                <a:gd name="T18" fmla="*/ 7 w 124"/>
                <a:gd name="T19" fmla="*/ 159 h 159"/>
                <a:gd name="T20" fmla="*/ 28 w 124"/>
                <a:gd name="T21" fmla="*/ 159 h 159"/>
                <a:gd name="T22" fmla="*/ 35 w 124"/>
                <a:gd name="T23" fmla="*/ 152 h 159"/>
                <a:gd name="T24" fmla="*/ 28 w 124"/>
                <a:gd name="T25" fmla="*/ 14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59">
                  <a:moveTo>
                    <a:pt x="28" y="146"/>
                  </a:moveTo>
                  <a:cubicBezTo>
                    <a:pt x="14" y="146"/>
                    <a:pt x="14" y="146"/>
                    <a:pt x="14" y="14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21" y="13"/>
                    <a:pt x="124" y="10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6"/>
                    <a:pt x="3" y="159"/>
                    <a:pt x="7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1" y="159"/>
                    <a:pt x="35" y="156"/>
                    <a:pt x="35" y="152"/>
                  </a:cubicBezTo>
                  <a:cubicBezTo>
                    <a:pt x="35" y="149"/>
                    <a:pt x="31" y="146"/>
                    <a:pt x="28" y="146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3" name="Freeform 29"/>
            <p:cNvSpPr/>
            <p:nvPr/>
          </p:nvSpPr>
          <p:spPr bwMode="auto">
            <a:xfrm>
              <a:off x="80" y="95"/>
              <a:ext cx="47" cy="68"/>
            </a:xfrm>
            <a:custGeom>
              <a:avLst/>
              <a:gdLst>
                <a:gd name="T0" fmla="*/ 39 w 46"/>
                <a:gd name="T1" fmla="*/ 0 h 66"/>
                <a:gd name="T2" fmla="*/ 32 w 46"/>
                <a:gd name="T3" fmla="*/ 7 h 66"/>
                <a:gd name="T4" fmla="*/ 32 w 46"/>
                <a:gd name="T5" fmla="*/ 53 h 66"/>
                <a:gd name="T6" fmla="*/ 7 w 46"/>
                <a:gd name="T7" fmla="*/ 53 h 66"/>
                <a:gd name="T8" fmla="*/ 0 w 46"/>
                <a:gd name="T9" fmla="*/ 59 h 66"/>
                <a:gd name="T10" fmla="*/ 7 w 46"/>
                <a:gd name="T11" fmla="*/ 66 h 66"/>
                <a:gd name="T12" fmla="*/ 39 w 46"/>
                <a:gd name="T13" fmla="*/ 66 h 66"/>
                <a:gd name="T14" fmla="*/ 44 w 46"/>
                <a:gd name="T15" fmla="*/ 64 h 66"/>
                <a:gd name="T16" fmla="*/ 46 w 46"/>
                <a:gd name="T17" fmla="*/ 59 h 66"/>
                <a:gd name="T18" fmla="*/ 46 w 46"/>
                <a:gd name="T19" fmla="*/ 7 h 66"/>
                <a:gd name="T20" fmla="*/ 39 w 46"/>
                <a:gd name="T2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66">
                  <a:moveTo>
                    <a:pt x="39" y="0"/>
                  </a:moveTo>
                  <a:cubicBezTo>
                    <a:pt x="35" y="0"/>
                    <a:pt x="32" y="3"/>
                    <a:pt x="32" y="7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56"/>
                    <a:pt x="0" y="59"/>
                  </a:cubicBezTo>
                  <a:cubicBezTo>
                    <a:pt x="0" y="63"/>
                    <a:pt x="3" y="66"/>
                    <a:pt x="7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1" y="66"/>
                    <a:pt x="43" y="66"/>
                    <a:pt x="44" y="64"/>
                  </a:cubicBezTo>
                  <a:cubicBezTo>
                    <a:pt x="45" y="63"/>
                    <a:pt x="46" y="61"/>
                    <a:pt x="46" y="59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3"/>
                    <a:pt x="43" y="0"/>
                    <a:pt x="39" y="0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4" name="Freeform 30"/>
            <p:cNvSpPr>
              <a:spLocks noEditPoints="1"/>
            </p:cNvSpPr>
            <p:nvPr/>
          </p:nvSpPr>
          <p:spPr bwMode="auto">
            <a:xfrm>
              <a:off x="46" y="34"/>
              <a:ext cx="79" cy="114"/>
            </a:xfrm>
            <a:custGeom>
              <a:avLst/>
              <a:gdLst>
                <a:gd name="T0" fmla="*/ 68 w 78"/>
                <a:gd name="T1" fmla="*/ 2 h 112"/>
                <a:gd name="T2" fmla="*/ 60 w 78"/>
                <a:gd name="T3" fmla="*/ 0 h 112"/>
                <a:gd name="T4" fmla="*/ 46 w 78"/>
                <a:gd name="T5" fmla="*/ 8 h 112"/>
                <a:gd name="T6" fmla="*/ 1 w 78"/>
                <a:gd name="T7" fmla="*/ 85 h 112"/>
                <a:gd name="T8" fmla="*/ 0 w 78"/>
                <a:gd name="T9" fmla="*/ 88 h 112"/>
                <a:gd name="T10" fmla="*/ 1 w 78"/>
                <a:gd name="T11" fmla="*/ 106 h 112"/>
                <a:gd name="T12" fmla="*/ 4 w 78"/>
                <a:gd name="T13" fmla="*/ 112 h 112"/>
                <a:gd name="T14" fmla="*/ 8 w 78"/>
                <a:gd name="T15" fmla="*/ 112 h 112"/>
                <a:gd name="T16" fmla="*/ 11 w 78"/>
                <a:gd name="T17" fmla="*/ 112 h 112"/>
                <a:gd name="T18" fmla="*/ 27 w 78"/>
                <a:gd name="T19" fmla="*/ 103 h 112"/>
                <a:gd name="T20" fmla="*/ 29 w 78"/>
                <a:gd name="T21" fmla="*/ 101 h 112"/>
                <a:gd name="T22" fmla="*/ 74 w 78"/>
                <a:gd name="T23" fmla="*/ 24 h 112"/>
                <a:gd name="T24" fmla="*/ 68 w 78"/>
                <a:gd name="T25" fmla="*/ 2 h 112"/>
                <a:gd name="T26" fmla="*/ 62 w 78"/>
                <a:gd name="T27" fmla="*/ 17 h 112"/>
                <a:gd name="T28" fmla="*/ 18 w 78"/>
                <a:gd name="T29" fmla="*/ 92 h 112"/>
                <a:gd name="T30" fmla="*/ 14 w 78"/>
                <a:gd name="T31" fmla="*/ 94 h 112"/>
                <a:gd name="T32" fmla="*/ 14 w 78"/>
                <a:gd name="T33" fmla="*/ 90 h 112"/>
                <a:gd name="T34" fmla="*/ 57 w 78"/>
                <a:gd name="T35" fmla="*/ 15 h 112"/>
                <a:gd name="T36" fmla="*/ 61 w 78"/>
                <a:gd name="T37" fmla="*/ 14 h 112"/>
                <a:gd name="T38" fmla="*/ 62 w 78"/>
                <a:gd name="T39" fmla="*/ 1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8" h="112">
                  <a:moveTo>
                    <a:pt x="68" y="2"/>
                  </a:moveTo>
                  <a:cubicBezTo>
                    <a:pt x="65" y="1"/>
                    <a:pt x="62" y="0"/>
                    <a:pt x="60" y="0"/>
                  </a:cubicBezTo>
                  <a:cubicBezTo>
                    <a:pt x="54" y="0"/>
                    <a:pt x="48" y="3"/>
                    <a:pt x="46" y="8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6"/>
                    <a:pt x="0" y="87"/>
                    <a:pt x="0" y="88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08"/>
                    <a:pt x="2" y="110"/>
                    <a:pt x="4" y="112"/>
                  </a:cubicBezTo>
                  <a:cubicBezTo>
                    <a:pt x="5" y="112"/>
                    <a:pt x="7" y="112"/>
                    <a:pt x="8" y="112"/>
                  </a:cubicBezTo>
                  <a:cubicBezTo>
                    <a:pt x="9" y="112"/>
                    <a:pt x="10" y="112"/>
                    <a:pt x="11" y="112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8" y="103"/>
                    <a:pt x="29" y="102"/>
                    <a:pt x="29" y="101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8" y="16"/>
                    <a:pt x="75" y="7"/>
                    <a:pt x="68" y="2"/>
                  </a:cubicBezTo>
                  <a:moveTo>
                    <a:pt x="62" y="17"/>
                  </a:moveTo>
                  <a:cubicBezTo>
                    <a:pt x="18" y="92"/>
                    <a:pt x="18" y="92"/>
                    <a:pt x="18" y="9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0"/>
                    <a:pt x="14" y="90"/>
                    <a:pt x="14" y="90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8" y="14"/>
                    <a:pt x="60" y="13"/>
                    <a:pt x="61" y="14"/>
                  </a:cubicBezTo>
                  <a:cubicBezTo>
                    <a:pt x="62" y="15"/>
                    <a:pt x="62" y="16"/>
                    <a:pt x="62" y="17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5" name="Freeform 31"/>
            <p:cNvSpPr/>
            <p:nvPr/>
          </p:nvSpPr>
          <p:spPr bwMode="auto">
            <a:xfrm>
              <a:off x="24" y="46"/>
              <a:ext cx="49" cy="14"/>
            </a:xfrm>
            <a:custGeom>
              <a:avLst/>
              <a:gdLst>
                <a:gd name="T0" fmla="*/ 48 w 48"/>
                <a:gd name="T1" fmla="*/ 7 h 14"/>
                <a:gd name="T2" fmla="*/ 42 w 48"/>
                <a:gd name="T3" fmla="*/ 0 h 14"/>
                <a:gd name="T4" fmla="*/ 7 w 48"/>
                <a:gd name="T5" fmla="*/ 0 h 14"/>
                <a:gd name="T6" fmla="*/ 0 w 48"/>
                <a:gd name="T7" fmla="*/ 7 h 14"/>
                <a:gd name="T8" fmla="*/ 7 w 48"/>
                <a:gd name="T9" fmla="*/ 14 h 14"/>
                <a:gd name="T10" fmla="*/ 42 w 48"/>
                <a:gd name="T11" fmla="*/ 14 h 14"/>
                <a:gd name="T12" fmla="*/ 48 w 48"/>
                <a:gd name="T1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">
                  <a:moveTo>
                    <a:pt x="48" y="7"/>
                  </a:moveTo>
                  <a:cubicBezTo>
                    <a:pt x="48" y="3"/>
                    <a:pt x="45" y="0"/>
                    <a:pt x="4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5" y="14"/>
                    <a:pt x="48" y="11"/>
                    <a:pt x="48" y="7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6" name="Freeform 32"/>
            <p:cNvSpPr/>
            <p:nvPr/>
          </p:nvSpPr>
          <p:spPr bwMode="auto">
            <a:xfrm>
              <a:off x="24" y="73"/>
              <a:ext cx="32" cy="15"/>
            </a:xfrm>
            <a:custGeom>
              <a:avLst/>
              <a:gdLst>
                <a:gd name="T0" fmla="*/ 7 w 31"/>
                <a:gd name="T1" fmla="*/ 0 h 14"/>
                <a:gd name="T2" fmla="*/ 0 w 31"/>
                <a:gd name="T3" fmla="*/ 7 h 14"/>
                <a:gd name="T4" fmla="*/ 7 w 31"/>
                <a:gd name="T5" fmla="*/ 14 h 14"/>
                <a:gd name="T6" fmla="*/ 24 w 31"/>
                <a:gd name="T7" fmla="*/ 14 h 14"/>
                <a:gd name="T8" fmla="*/ 31 w 31"/>
                <a:gd name="T9" fmla="*/ 7 h 14"/>
                <a:gd name="T10" fmla="*/ 24 w 31"/>
                <a:gd name="T11" fmla="*/ 0 h 14"/>
                <a:gd name="T12" fmla="*/ 7 w 3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8" y="14"/>
                    <a:pt x="31" y="11"/>
                    <a:pt x="31" y="7"/>
                  </a:cubicBezTo>
                  <a:cubicBezTo>
                    <a:pt x="31" y="3"/>
                    <a:pt x="28" y="0"/>
                    <a:pt x="24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</p:grpSp>
      <p:sp>
        <p:nvSpPr>
          <p:cNvPr id="9" name="Line 45"/>
          <p:cNvSpPr>
            <a:spLocks noChangeShapeType="1"/>
          </p:cNvSpPr>
          <p:nvPr/>
        </p:nvSpPr>
        <p:spPr bwMode="auto">
          <a:xfrm>
            <a:off x="3144618" y="2856118"/>
            <a:ext cx="0" cy="1824567"/>
          </a:xfrm>
          <a:prstGeom prst="line">
            <a:avLst/>
          </a:prstGeom>
          <a:noFill/>
          <a:ln w="6350" cmpd="sng">
            <a:solidFill>
              <a:schemeClr val="bg1">
                <a:lumMod val="65000"/>
              </a:schemeClr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10" name="文本框1"/>
          <p:cNvSpPr txBox="1"/>
          <p:nvPr/>
        </p:nvSpPr>
        <p:spPr>
          <a:xfrm>
            <a:off x="1597209" y="362915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朱涵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1" name="文本框2"/>
          <p:cNvSpPr/>
          <p:nvPr/>
        </p:nvSpPr>
        <p:spPr>
          <a:xfrm>
            <a:off x="750284" y="3852958"/>
            <a:ext cx="2288884" cy="158594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据</a:t>
            </a:r>
            <a:r>
              <a:rPr lang="en-US" altLang="zh-CN" sz="1100" dirty="0" err="1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taptap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统计 玩过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166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个手游 热门的有原神  光遇 三国杀 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compass 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狂野飙车 无尽灵魂 字走三国 放置江湖 明日方舟 一起来捉妖 阴阳师 荒野乱斗 崩坏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3 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明日之后 末剑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12" name="文本框1"/>
          <p:cNvSpPr txBox="1"/>
          <p:nvPr/>
        </p:nvSpPr>
        <p:spPr>
          <a:xfrm>
            <a:off x="3994398" y="362915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zh-CN" altLang="en-US" sz="1600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陈正祎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3" name="文本框2"/>
          <p:cNvSpPr/>
          <p:nvPr/>
        </p:nvSpPr>
        <p:spPr>
          <a:xfrm>
            <a:off x="3250066" y="3852958"/>
            <a:ext cx="2288884" cy="57028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玩过原神 荒野乱斗 公主连结等等热门手游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14" name="文本框 59"/>
          <p:cNvSpPr txBox="1"/>
          <p:nvPr/>
        </p:nvSpPr>
        <p:spPr>
          <a:xfrm>
            <a:off x="7197872" y="1419096"/>
            <a:ext cx="3872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>
                <a:solidFill>
                  <a:srgbClr val="7188A8"/>
                </a:solidFill>
                <a:cs typeface="+mn-ea"/>
                <a:sym typeface="+mn-lt"/>
              </a:rPr>
              <a:t>非手游爱好者</a:t>
            </a:r>
          </a:p>
        </p:txBody>
      </p:sp>
      <p:sp>
        <p:nvSpPr>
          <p:cNvPr id="15" name="椭圆 14"/>
          <p:cNvSpPr/>
          <p:nvPr/>
        </p:nvSpPr>
        <p:spPr>
          <a:xfrm>
            <a:off x="9776975" y="2647309"/>
            <a:ext cx="914400" cy="914400"/>
          </a:xfrm>
          <a:prstGeom prst="ellipse">
            <a:avLst/>
          </a:prstGeom>
          <a:solidFill>
            <a:srgbClr val="96C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7311918" y="2647309"/>
            <a:ext cx="914400" cy="914400"/>
          </a:xfrm>
          <a:prstGeom prst="ellipse">
            <a:avLst/>
          </a:prstGeom>
          <a:solidFill>
            <a:srgbClr val="F7B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7" name="Group 23"/>
          <p:cNvGrpSpPr/>
          <p:nvPr/>
        </p:nvGrpSpPr>
        <p:grpSpPr bwMode="auto">
          <a:xfrm>
            <a:off x="10027800" y="2877284"/>
            <a:ext cx="412751" cy="508000"/>
            <a:chOff x="0" y="0"/>
            <a:chExt cx="134" cy="163"/>
          </a:xfrm>
          <a:solidFill>
            <a:schemeClr val="bg1"/>
          </a:solidFill>
        </p:grpSpPr>
        <p:sp>
          <p:nvSpPr>
            <p:cNvPr id="29" name="Freeform 24"/>
            <p:cNvSpPr>
              <a:spLocks noEditPoints="1"/>
            </p:cNvSpPr>
            <p:nvPr/>
          </p:nvSpPr>
          <p:spPr bwMode="auto">
            <a:xfrm>
              <a:off x="0" y="0"/>
              <a:ext cx="134" cy="163"/>
            </a:xfrm>
            <a:custGeom>
              <a:avLst/>
              <a:gdLst>
                <a:gd name="T0" fmla="*/ 0 w 134"/>
                <a:gd name="T1" fmla="*/ 0 h 163"/>
                <a:gd name="T2" fmla="*/ 0 w 134"/>
                <a:gd name="T3" fmla="*/ 163 h 163"/>
                <a:gd name="T4" fmla="*/ 92 w 134"/>
                <a:gd name="T5" fmla="*/ 163 h 163"/>
                <a:gd name="T6" fmla="*/ 134 w 134"/>
                <a:gd name="T7" fmla="*/ 121 h 163"/>
                <a:gd name="T8" fmla="*/ 134 w 134"/>
                <a:gd name="T9" fmla="*/ 0 h 163"/>
                <a:gd name="T10" fmla="*/ 0 w 134"/>
                <a:gd name="T11" fmla="*/ 0 h 163"/>
                <a:gd name="T12" fmla="*/ 14 w 134"/>
                <a:gd name="T13" fmla="*/ 14 h 163"/>
                <a:gd name="T14" fmla="*/ 120 w 134"/>
                <a:gd name="T15" fmla="*/ 14 h 163"/>
                <a:gd name="T16" fmla="*/ 120 w 134"/>
                <a:gd name="T17" fmla="*/ 112 h 163"/>
                <a:gd name="T18" fmla="*/ 83 w 134"/>
                <a:gd name="T19" fmla="*/ 112 h 163"/>
                <a:gd name="T20" fmla="*/ 83 w 134"/>
                <a:gd name="T21" fmla="*/ 150 h 163"/>
                <a:gd name="T22" fmla="*/ 14 w 134"/>
                <a:gd name="T23" fmla="*/ 150 h 163"/>
                <a:gd name="T24" fmla="*/ 14 w 134"/>
                <a:gd name="T25" fmla="*/ 14 h 163"/>
                <a:gd name="T26" fmla="*/ 111 w 134"/>
                <a:gd name="T27" fmla="*/ 125 h 163"/>
                <a:gd name="T28" fmla="*/ 96 w 134"/>
                <a:gd name="T29" fmla="*/ 140 h 163"/>
                <a:gd name="T30" fmla="*/ 96 w 134"/>
                <a:gd name="T31" fmla="*/ 125 h 163"/>
                <a:gd name="T32" fmla="*/ 111 w 134"/>
                <a:gd name="T33" fmla="*/ 12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63">
                  <a:moveTo>
                    <a:pt x="0" y="0"/>
                  </a:moveTo>
                  <a:lnTo>
                    <a:pt x="0" y="163"/>
                  </a:lnTo>
                  <a:lnTo>
                    <a:pt x="92" y="163"/>
                  </a:lnTo>
                  <a:lnTo>
                    <a:pt x="134" y="121"/>
                  </a:lnTo>
                  <a:lnTo>
                    <a:pt x="134" y="0"/>
                  </a:lnTo>
                  <a:lnTo>
                    <a:pt x="0" y="0"/>
                  </a:lnTo>
                  <a:close/>
                  <a:moveTo>
                    <a:pt x="14" y="14"/>
                  </a:moveTo>
                  <a:lnTo>
                    <a:pt x="120" y="14"/>
                  </a:lnTo>
                  <a:lnTo>
                    <a:pt x="120" y="112"/>
                  </a:lnTo>
                  <a:lnTo>
                    <a:pt x="83" y="112"/>
                  </a:lnTo>
                  <a:lnTo>
                    <a:pt x="83" y="150"/>
                  </a:lnTo>
                  <a:lnTo>
                    <a:pt x="14" y="150"/>
                  </a:lnTo>
                  <a:lnTo>
                    <a:pt x="14" y="14"/>
                  </a:lnTo>
                  <a:close/>
                  <a:moveTo>
                    <a:pt x="111" y="125"/>
                  </a:moveTo>
                  <a:lnTo>
                    <a:pt x="96" y="140"/>
                  </a:lnTo>
                  <a:lnTo>
                    <a:pt x="96" y="125"/>
                  </a:lnTo>
                  <a:lnTo>
                    <a:pt x="111" y="12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0" name="Rectangle 25"/>
            <p:cNvSpPr>
              <a:spLocks noChangeArrowheads="1"/>
            </p:cNvSpPr>
            <p:nvPr/>
          </p:nvSpPr>
          <p:spPr bwMode="auto">
            <a:xfrm>
              <a:off x="37" y="44"/>
              <a:ext cx="59" cy="1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1" name="Rectangle 26"/>
            <p:cNvSpPr>
              <a:spLocks noChangeArrowheads="1"/>
            </p:cNvSpPr>
            <p:nvPr/>
          </p:nvSpPr>
          <p:spPr bwMode="auto">
            <a:xfrm>
              <a:off x="37" y="83"/>
              <a:ext cx="38" cy="14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</p:grpSp>
      <p:grpSp>
        <p:nvGrpSpPr>
          <p:cNvPr id="18" name="Group 27"/>
          <p:cNvGrpSpPr/>
          <p:nvPr/>
        </p:nvGrpSpPr>
        <p:grpSpPr bwMode="auto">
          <a:xfrm>
            <a:off x="7580536" y="2883636"/>
            <a:ext cx="389467" cy="493183"/>
            <a:chOff x="0" y="0"/>
            <a:chExt cx="127" cy="163"/>
          </a:xfrm>
          <a:solidFill>
            <a:schemeClr val="bg1"/>
          </a:solidFill>
        </p:grpSpPr>
        <p:sp>
          <p:nvSpPr>
            <p:cNvPr id="24" name="Freeform 28"/>
            <p:cNvSpPr/>
            <p:nvPr/>
          </p:nvSpPr>
          <p:spPr bwMode="auto">
            <a:xfrm>
              <a:off x="0" y="0"/>
              <a:ext cx="127" cy="163"/>
            </a:xfrm>
            <a:custGeom>
              <a:avLst/>
              <a:gdLst>
                <a:gd name="T0" fmla="*/ 28 w 124"/>
                <a:gd name="T1" fmla="*/ 146 h 159"/>
                <a:gd name="T2" fmla="*/ 14 w 124"/>
                <a:gd name="T3" fmla="*/ 146 h 159"/>
                <a:gd name="T4" fmla="*/ 14 w 124"/>
                <a:gd name="T5" fmla="*/ 13 h 159"/>
                <a:gd name="T6" fmla="*/ 117 w 124"/>
                <a:gd name="T7" fmla="*/ 13 h 159"/>
                <a:gd name="T8" fmla="*/ 124 w 124"/>
                <a:gd name="T9" fmla="*/ 7 h 159"/>
                <a:gd name="T10" fmla="*/ 117 w 124"/>
                <a:gd name="T11" fmla="*/ 0 h 159"/>
                <a:gd name="T12" fmla="*/ 7 w 124"/>
                <a:gd name="T13" fmla="*/ 0 h 159"/>
                <a:gd name="T14" fmla="*/ 0 w 124"/>
                <a:gd name="T15" fmla="*/ 7 h 159"/>
                <a:gd name="T16" fmla="*/ 0 w 124"/>
                <a:gd name="T17" fmla="*/ 152 h 159"/>
                <a:gd name="T18" fmla="*/ 7 w 124"/>
                <a:gd name="T19" fmla="*/ 159 h 159"/>
                <a:gd name="T20" fmla="*/ 28 w 124"/>
                <a:gd name="T21" fmla="*/ 159 h 159"/>
                <a:gd name="T22" fmla="*/ 35 w 124"/>
                <a:gd name="T23" fmla="*/ 152 h 159"/>
                <a:gd name="T24" fmla="*/ 28 w 124"/>
                <a:gd name="T25" fmla="*/ 14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59">
                  <a:moveTo>
                    <a:pt x="28" y="146"/>
                  </a:moveTo>
                  <a:cubicBezTo>
                    <a:pt x="14" y="146"/>
                    <a:pt x="14" y="146"/>
                    <a:pt x="14" y="14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21" y="13"/>
                    <a:pt x="124" y="10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6"/>
                    <a:pt x="3" y="159"/>
                    <a:pt x="7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1" y="159"/>
                    <a:pt x="35" y="156"/>
                    <a:pt x="35" y="152"/>
                  </a:cubicBezTo>
                  <a:cubicBezTo>
                    <a:pt x="35" y="149"/>
                    <a:pt x="31" y="146"/>
                    <a:pt x="28" y="146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25" name="Freeform 29"/>
            <p:cNvSpPr/>
            <p:nvPr/>
          </p:nvSpPr>
          <p:spPr bwMode="auto">
            <a:xfrm>
              <a:off x="80" y="95"/>
              <a:ext cx="47" cy="68"/>
            </a:xfrm>
            <a:custGeom>
              <a:avLst/>
              <a:gdLst>
                <a:gd name="T0" fmla="*/ 39 w 46"/>
                <a:gd name="T1" fmla="*/ 0 h 66"/>
                <a:gd name="T2" fmla="*/ 32 w 46"/>
                <a:gd name="T3" fmla="*/ 7 h 66"/>
                <a:gd name="T4" fmla="*/ 32 w 46"/>
                <a:gd name="T5" fmla="*/ 53 h 66"/>
                <a:gd name="T6" fmla="*/ 7 w 46"/>
                <a:gd name="T7" fmla="*/ 53 h 66"/>
                <a:gd name="T8" fmla="*/ 0 w 46"/>
                <a:gd name="T9" fmla="*/ 59 h 66"/>
                <a:gd name="T10" fmla="*/ 7 w 46"/>
                <a:gd name="T11" fmla="*/ 66 h 66"/>
                <a:gd name="T12" fmla="*/ 39 w 46"/>
                <a:gd name="T13" fmla="*/ 66 h 66"/>
                <a:gd name="T14" fmla="*/ 44 w 46"/>
                <a:gd name="T15" fmla="*/ 64 h 66"/>
                <a:gd name="T16" fmla="*/ 46 w 46"/>
                <a:gd name="T17" fmla="*/ 59 h 66"/>
                <a:gd name="T18" fmla="*/ 46 w 46"/>
                <a:gd name="T19" fmla="*/ 7 h 66"/>
                <a:gd name="T20" fmla="*/ 39 w 46"/>
                <a:gd name="T2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66">
                  <a:moveTo>
                    <a:pt x="39" y="0"/>
                  </a:moveTo>
                  <a:cubicBezTo>
                    <a:pt x="35" y="0"/>
                    <a:pt x="32" y="3"/>
                    <a:pt x="32" y="7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56"/>
                    <a:pt x="0" y="59"/>
                  </a:cubicBezTo>
                  <a:cubicBezTo>
                    <a:pt x="0" y="63"/>
                    <a:pt x="3" y="66"/>
                    <a:pt x="7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1" y="66"/>
                    <a:pt x="43" y="66"/>
                    <a:pt x="44" y="64"/>
                  </a:cubicBezTo>
                  <a:cubicBezTo>
                    <a:pt x="45" y="63"/>
                    <a:pt x="46" y="61"/>
                    <a:pt x="46" y="59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3"/>
                    <a:pt x="43" y="0"/>
                    <a:pt x="39" y="0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26" name="Freeform 30"/>
            <p:cNvSpPr>
              <a:spLocks noEditPoints="1"/>
            </p:cNvSpPr>
            <p:nvPr/>
          </p:nvSpPr>
          <p:spPr bwMode="auto">
            <a:xfrm>
              <a:off x="46" y="34"/>
              <a:ext cx="79" cy="114"/>
            </a:xfrm>
            <a:custGeom>
              <a:avLst/>
              <a:gdLst>
                <a:gd name="T0" fmla="*/ 68 w 78"/>
                <a:gd name="T1" fmla="*/ 2 h 112"/>
                <a:gd name="T2" fmla="*/ 60 w 78"/>
                <a:gd name="T3" fmla="*/ 0 h 112"/>
                <a:gd name="T4" fmla="*/ 46 w 78"/>
                <a:gd name="T5" fmla="*/ 8 h 112"/>
                <a:gd name="T6" fmla="*/ 1 w 78"/>
                <a:gd name="T7" fmla="*/ 85 h 112"/>
                <a:gd name="T8" fmla="*/ 0 w 78"/>
                <a:gd name="T9" fmla="*/ 88 h 112"/>
                <a:gd name="T10" fmla="*/ 1 w 78"/>
                <a:gd name="T11" fmla="*/ 106 h 112"/>
                <a:gd name="T12" fmla="*/ 4 w 78"/>
                <a:gd name="T13" fmla="*/ 112 h 112"/>
                <a:gd name="T14" fmla="*/ 8 w 78"/>
                <a:gd name="T15" fmla="*/ 112 h 112"/>
                <a:gd name="T16" fmla="*/ 11 w 78"/>
                <a:gd name="T17" fmla="*/ 112 h 112"/>
                <a:gd name="T18" fmla="*/ 27 w 78"/>
                <a:gd name="T19" fmla="*/ 103 h 112"/>
                <a:gd name="T20" fmla="*/ 29 w 78"/>
                <a:gd name="T21" fmla="*/ 101 h 112"/>
                <a:gd name="T22" fmla="*/ 74 w 78"/>
                <a:gd name="T23" fmla="*/ 24 h 112"/>
                <a:gd name="T24" fmla="*/ 68 w 78"/>
                <a:gd name="T25" fmla="*/ 2 h 112"/>
                <a:gd name="T26" fmla="*/ 62 w 78"/>
                <a:gd name="T27" fmla="*/ 17 h 112"/>
                <a:gd name="T28" fmla="*/ 18 w 78"/>
                <a:gd name="T29" fmla="*/ 92 h 112"/>
                <a:gd name="T30" fmla="*/ 14 w 78"/>
                <a:gd name="T31" fmla="*/ 94 h 112"/>
                <a:gd name="T32" fmla="*/ 14 w 78"/>
                <a:gd name="T33" fmla="*/ 90 h 112"/>
                <a:gd name="T34" fmla="*/ 57 w 78"/>
                <a:gd name="T35" fmla="*/ 15 h 112"/>
                <a:gd name="T36" fmla="*/ 61 w 78"/>
                <a:gd name="T37" fmla="*/ 14 h 112"/>
                <a:gd name="T38" fmla="*/ 62 w 78"/>
                <a:gd name="T39" fmla="*/ 1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8" h="112">
                  <a:moveTo>
                    <a:pt x="68" y="2"/>
                  </a:moveTo>
                  <a:cubicBezTo>
                    <a:pt x="65" y="1"/>
                    <a:pt x="62" y="0"/>
                    <a:pt x="60" y="0"/>
                  </a:cubicBezTo>
                  <a:cubicBezTo>
                    <a:pt x="54" y="0"/>
                    <a:pt x="48" y="3"/>
                    <a:pt x="46" y="8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6"/>
                    <a:pt x="0" y="87"/>
                    <a:pt x="0" y="88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08"/>
                    <a:pt x="2" y="110"/>
                    <a:pt x="4" y="112"/>
                  </a:cubicBezTo>
                  <a:cubicBezTo>
                    <a:pt x="5" y="112"/>
                    <a:pt x="7" y="112"/>
                    <a:pt x="8" y="112"/>
                  </a:cubicBezTo>
                  <a:cubicBezTo>
                    <a:pt x="9" y="112"/>
                    <a:pt x="10" y="112"/>
                    <a:pt x="11" y="112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8" y="103"/>
                    <a:pt x="29" y="102"/>
                    <a:pt x="29" y="101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8" y="16"/>
                    <a:pt x="75" y="7"/>
                    <a:pt x="68" y="2"/>
                  </a:cubicBezTo>
                  <a:moveTo>
                    <a:pt x="62" y="17"/>
                  </a:moveTo>
                  <a:cubicBezTo>
                    <a:pt x="18" y="92"/>
                    <a:pt x="18" y="92"/>
                    <a:pt x="18" y="9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0"/>
                    <a:pt x="14" y="90"/>
                    <a:pt x="14" y="90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8" y="14"/>
                    <a:pt x="60" y="13"/>
                    <a:pt x="61" y="14"/>
                  </a:cubicBezTo>
                  <a:cubicBezTo>
                    <a:pt x="62" y="15"/>
                    <a:pt x="62" y="16"/>
                    <a:pt x="62" y="17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27" name="Freeform 31"/>
            <p:cNvSpPr/>
            <p:nvPr/>
          </p:nvSpPr>
          <p:spPr bwMode="auto">
            <a:xfrm>
              <a:off x="24" y="46"/>
              <a:ext cx="49" cy="14"/>
            </a:xfrm>
            <a:custGeom>
              <a:avLst/>
              <a:gdLst>
                <a:gd name="T0" fmla="*/ 48 w 48"/>
                <a:gd name="T1" fmla="*/ 7 h 14"/>
                <a:gd name="T2" fmla="*/ 42 w 48"/>
                <a:gd name="T3" fmla="*/ 0 h 14"/>
                <a:gd name="T4" fmla="*/ 7 w 48"/>
                <a:gd name="T5" fmla="*/ 0 h 14"/>
                <a:gd name="T6" fmla="*/ 0 w 48"/>
                <a:gd name="T7" fmla="*/ 7 h 14"/>
                <a:gd name="T8" fmla="*/ 7 w 48"/>
                <a:gd name="T9" fmla="*/ 14 h 14"/>
                <a:gd name="T10" fmla="*/ 42 w 48"/>
                <a:gd name="T11" fmla="*/ 14 h 14"/>
                <a:gd name="T12" fmla="*/ 48 w 48"/>
                <a:gd name="T1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">
                  <a:moveTo>
                    <a:pt x="48" y="7"/>
                  </a:moveTo>
                  <a:cubicBezTo>
                    <a:pt x="48" y="3"/>
                    <a:pt x="45" y="0"/>
                    <a:pt x="4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5" y="14"/>
                    <a:pt x="48" y="11"/>
                    <a:pt x="48" y="7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28" name="Freeform 32"/>
            <p:cNvSpPr/>
            <p:nvPr/>
          </p:nvSpPr>
          <p:spPr bwMode="auto">
            <a:xfrm>
              <a:off x="24" y="73"/>
              <a:ext cx="32" cy="15"/>
            </a:xfrm>
            <a:custGeom>
              <a:avLst/>
              <a:gdLst>
                <a:gd name="T0" fmla="*/ 7 w 31"/>
                <a:gd name="T1" fmla="*/ 0 h 14"/>
                <a:gd name="T2" fmla="*/ 0 w 31"/>
                <a:gd name="T3" fmla="*/ 7 h 14"/>
                <a:gd name="T4" fmla="*/ 7 w 31"/>
                <a:gd name="T5" fmla="*/ 14 h 14"/>
                <a:gd name="T6" fmla="*/ 24 w 31"/>
                <a:gd name="T7" fmla="*/ 14 h 14"/>
                <a:gd name="T8" fmla="*/ 31 w 31"/>
                <a:gd name="T9" fmla="*/ 7 h 14"/>
                <a:gd name="T10" fmla="*/ 24 w 31"/>
                <a:gd name="T11" fmla="*/ 0 h 14"/>
                <a:gd name="T12" fmla="*/ 7 w 3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8" y="14"/>
                    <a:pt x="31" y="11"/>
                    <a:pt x="31" y="7"/>
                  </a:cubicBezTo>
                  <a:cubicBezTo>
                    <a:pt x="31" y="3"/>
                    <a:pt x="28" y="0"/>
                    <a:pt x="24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</p:grpSp>
      <p:sp>
        <p:nvSpPr>
          <p:cNvPr id="19" name="Line 45"/>
          <p:cNvSpPr>
            <a:spLocks noChangeShapeType="1"/>
          </p:cNvSpPr>
          <p:nvPr/>
        </p:nvSpPr>
        <p:spPr bwMode="auto">
          <a:xfrm>
            <a:off x="9047385" y="2856118"/>
            <a:ext cx="0" cy="1824567"/>
          </a:xfrm>
          <a:prstGeom prst="line">
            <a:avLst/>
          </a:prstGeom>
          <a:noFill/>
          <a:ln w="6350" cmpd="sng">
            <a:solidFill>
              <a:schemeClr val="bg1">
                <a:lumMod val="65000"/>
              </a:schemeClr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20" name="文本框1"/>
          <p:cNvSpPr txBox="1"/>
          <p:nvPr/>
        </p:nvSpPr>
        <p:spPr>
          <a:xfrm>
            <a:off x="7397389" y="362915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童子涵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1" name="文本框2"/>
          <p:cNvSpPr/>
          <p:nvPr/>
        </p:nvSpPr>
        <p:spPr>
          <a:xfrm>
            <a:off x="6653051" y="3852958"/>
            <a:ext cx="2288884" cy="57028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非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手游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爱好，但是爱好电脑游戏，最近正在玩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NBA2K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和反恐精英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22" name="文本框1"/>
          <p:cNvSpPr txBox="1"/>
          <p:nvPr/>
        </p:nvSpPr>
        <p:spPr>
          <a:xfrm>
            <a:off x="9794576" y="362915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杨枨老师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3" name="文本框2"/>
          <p:cNvSpPr/>
          <p:nvPr/>
        </p:nvSpPr>
        <p:spPr>
          <a:xfrm>
            <a:off x="9152833" y="3852958"/>
            <a:ext cx="2288884" cy="3163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项目的最终用户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需求规格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是否明确了用户类别？明确了用户代表？是否合理？</a:t>
            </a:r>
            <a:endParaRPr lang="zh-CN" altLang="en-US" sz="1400" kern="100" dirty="0"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4" name="文本框 25"/>
          <p:cNvSpPr txBox="1"/>
          <p:nvPr/>
        </p:nvSpPr>
        <p:spPr>
          <a:xfrm>
            <a:off x="4125033" y="1327656"/>
            <a:ext cx="31309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4400" b="1" dirty="0">
                <a:solidFill>
                  <a:srgbClr val="7188A8"/>
                </a:solidFill>
                <a:cs typeface="+mn-ea"/>
                <a:sym typeface="+mn-lt"/>
              </a:rPr>
              <a:t>管理员</a:t>
            </a:r>
          </a:p>
        </p:txBody>
      </p:sp>
      <p:sp>
        <p:nvSpPr>
          <p:cNvPr id="5" name="椭圆 4"/>
          <p:cNvSpPr/>
          <p:nvPr/>
        </p:nvSpPr>
        <p:spPr>
          <a:xfrm>
            <a:off x="6341613" y="2555869"/>
            <a:ext cx="914400" cy="914400"/>
          </a:xfrm>
          <a:prstGeom prst="ellipse">
            <a:avLst/>
          </a:prstGeom>
          <a:solidFill>
            <a:srgbClr val="96C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3876556" y="2555869"/>
            <a:ext cx="914400" cy="914400"/>
          </a:xfrm>
          <a:prstGeom prst="ellipse">
            <a:avLst/>
          </a:prstGeom>
          <a:solidFill>
            <a:srgbClr val="F7B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7" name="Group 23"/>
          <p:cNvGrpSpPr/>
          <p:nvPr/>
        </p:nvGrpSpPr>
        <p:grpSpPr bwMode="auto">
          <a:xfrm>
            <a:off x="6592438" y="2785844"/>
            <a:ext cx="412751" cy="508000"/>
            <a:chOff x="0" y="0"/>
            <a:chExt cx="134" cy="163"/>
          </a:xfrm>
          <a:solidFill>
            <a:schemeClr val="bg1"/>
          </a:solidFill>
        </p:grpSpPr>
        <p:sp>
          <p:nvSpPr>
            <p:cNvPr id="37" name="Freeform 24"/>
            <p:cNvSpPr>
              <a:spLocks noEditPoints="1"/>
            </p:cNvSpPr>
            <p:nvPr/>
          </p:nvSpPr>
          <p:spPr bwMode="auto">
            <a:xfrm>
              <a:off x="0" y="0"/>
              <a:ext cx="134" cy="163"/>
            </a:xfrm>
            <a:custGeom>
              <a:avLst/>
              <a:gdLst>
                <a:gd name="T0" fmla="*/ 0 w 134"/>
                <a:gd name="T1" fmla="*/ 0 h 163"/>
                <a:gd name="T2" fmla="*/ 0 w 134"/>
                <a:gd name="T3" fmla="*/ 163 h 163"/>
                <a:gd name="T4" fmla="*/ 92 w 134"/>
                <a:gd name="T5" fmla="*/ 163 h 163"/>
                <a:gd name="T6" fmla="*/ 134 w 134"/>
                <a:gd name="T7" fmla="*/ 121 h 163"/>
                <a:gd name="T8" fmla="*/ 134 w 134"/>
                <a:gd name="T9" fmla="*/ 0 h 163"/>
                <a:gd name="T10" fmla="*/ 0 w 134"/>
                <a:gd name="T11" fmla="*/ 0 h 163"/>
                <a:gd name="T12" fmla="*/ 14 w 134"/>
                <a:gd name="T13" fmla="*/ 14 h 163"/>
                <a:gd name="T14" fmla="*/ 120 w 134"/>
                <a:gd name="T15" fmla="*/ 14 h 163"/>
                <a:gd name="T16" fmla="*/ 120 w 134"/>
                <a:gd name="T17" fmla="*/ 112 h 163"/>
                <a:gd name="T18" fmla="*/ 83 w 134"/>
                <a:gd name="T19" fmla="*/ 112 h 163"/>
                <a:gd name="T20" fmla="*/ 83 w 134"/>
                <a:gd name="T21" fmla="*/ 150 h 163"/>
                <a:gd name="T22" fmla="*/ 14 w 134"/>
                <a:gd name="T23" fmla="*/ 150 h 163"/>
                <a:gd name="T24" fmla="*/ 14 w 134"/>
                <a:gd name="T25" fmla="*/ 14 h 163"/>
                <a:gd name="T26" fmla="*/ 111 w 134"/>
                <a:gd name="T27" fmla="*/ 125 h 163"/>
                <a:gd name="T28" fmla="*/ 96 w 134"/>
                <a:gd name="T29" fmla="*/ 140 h 163"/>
                <a:gd name="T30" fmla="*/ 96 w 134"/>
                <a:gd name="T31" fmla="*/ 125 h 163"/>
                <a:gd name="T32" fmla="*/ 111 w 134"/>
                <a:gd name="T33" fmla="*/ 12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63">
                  <a:moveTo>
                    <a:pt x="0" y="0"/>
                  </a:moveTo>
                  <a:lnTo>
                    <a:pt x="0" y="163"/>
                  </a:lnTo>
                  <a:lnTo>
                    <a:pt x="92" y="163"/>
                  </a:lnTo>
                  <a:lnTo>
                    <a:pt x="134" y="121"/>
                  </a:lnTo>
                  <a:lnTo>
                    <a:pt x="134" y="0"/>
                  </a:lnTo>
                  <a:lnTo>
                    <a:pt x="0" y="0"/>
                  </a:lnTo>
                  <a:close/>
                  <a:moveTo>
                    <a:pt x="14" y="14"/>
                  </a:moveTo>
                  <a:lnTo>
                    <a:pt x="120" y="14"/>
                  </a:lnTo>
                  <a:lnTo>
                    <a:pt x="120" y="112"/>
                  </a:lnTo>
                  <a:lnTo>
                    <a:pt x="83" y="112"/>
                  </a:lnTo>
                  <a:lnTo>
                    <a:pt x="83" y="150"/>
                  </a:lnTo>
                  <a:lnTo>
                    <a:pt x="14" y="150"/>
                  </a:lnTo>
                  <a:lnTo>
                    <a:pt x="14" y="14"/>
                  </a:lnTo>
                  <a:close/>
                  <a:moveTo>
                    <a:pt x="111" y="125"/>
                  </a:moveTo>
                  <a:lnTo>
                    <a:pt x="96" y="140"/>
                  </a:lnTo>
                  <a:lnTo>
                    <a:pt x="96" y="125"/>
                  </a:lnTo>
                  <a:lnTo>
                    <a:pt x="111" y="12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8" name="Rectangle 25"/>
            <p:cNvSpPr>
              <a:spLocks noChangeArrowheads="1"/>
            </p:cNvSpPr>
            <p:nvPr/>
          </p:nvSpPr>
          <p:spPr bwMode="auto">
            <a:xfrm>
              <a:off x="37" y="44"/>
              <a:ext cx="59" cy="1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37" y="83"/>
              <a:ext cx="38" cy="14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</p:grpSp>
      <p:grpSp>
        <p:nvGrpSpPr>
          <p:cNvPr id="8" name="Group 27"/>
          <p:cNvGrpSpPr/>
          <p:nvPr/>
        </p:nvGrpSpPr>
        <p:grpSpPr bwMode="auto">
          <a:xfrm>
            <a:off x="4145174" y="2792196"/>
            <a:ext cx="389467" cy="493183"/>
            <a:chOff x="0" y="0"/>
            <a:chExt cx="127" cy="163"/>
          </a:xfrm>
          <a:solidFill>
            <a:schemeClr val="bg1"/>
          </a:solidFill>
        </p:grpSpPr>
        <p:sp>
          <p:nvSpPr>
            <p:cNvPr id="32" name="Freeform 28"/>
            <p:cNvSpPr/>
            <p:nvPr/>
          </p:nvSpPr>
          <p:spPr bwMode="auto">
            <a:xfrm>
              <a:off x="0" y="0"/>
              <a:ext cx="127" cy="163"/>
            </a:xfrm>
            <a:custGeom>
              <a:avLst/>
              <a:gdLst>
                <a:gd name="T0" fmla="*/ 28 w 124"/>
                <a:gd name="T1" fmla="*/ 146 h 159"/>
                <a:gd name="T2" fmla="*/ 14 w 124"/>
                <a:gd name="T3" fmla="*/ 146 h 159"/>
                <a:gd name="T4" fmla="*/ 14 w 124"/>
                <a:gd name="T5" fmla="*/ 13 h 159"/>
                <a:gd name="T6" fmla="*/ 117 w 124"/>
                <a:gd name="T7" fmla="*/ 13 h 159"/>
                <a:gd name="T8" fmla="*/ 124 w 124"/>
                <a:gd name="T9" fmla="*/ 7 h 159"/>
                <a:gd name="T10" fmla="*/ 117 w 124"/>
                <a:gd name="T11" fmla="*/ 0 h 159"/>
                <a:gd name="T12" fmla="*/ 7 w 124"/>
                <a:gd name="T13" fmla="*/ 0 h 159"/>
                <a:gd name="T14" fmla="*/ 0 w 124"/>
                <a:gd name="T15" fmla="*/ 7 h 159"/>
                <a:gd name="T16" fmla="*/ 0 w 124"/>
                <a:gd name="T17" fmla="*/ 152 h 159"/>
                <a:gd name="T18" fmla="*/ 7 w 124"/>
                <a:gd name="T19" fmla="*/ 159 h 159"/>
                <a:gd name="T20" fmla="*/ 28 w 124"/>
                <a:gd name="T21" fmla="*/ 159 h 159"/>
                <a:gd name="T22" fmla="*/ 35 w 124"/>
                <a:gd name="T23" fmla="*/ 152 h 159"/>
                <a:gd name="T24" fmla="*/ 28 w 124"/>
                <a:gd name="T25" fmla="*/ 14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59">
                  <a:moveTo>
                    <a:pt x="28" y="146"/>
                  </a:moveTo>
                  <a:cubicBezTo>
                    <a:pt x="14" y="146"/>
                    <a:pt x="14" y="146"/>
                    <a:pt x="14" y="14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21" y="13"/>
                    <a:pt x="124" y="10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6"/>
                    <a:pt x="3" y="159"/>
                    <a:pt x="7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1" y="159"/>
                    <a:pt x="35" y="156"/>
                    <a:pt x="35" y="152"/>
                  </a:cubicBezTo>
                  <a:cubicBezTo>
                    <a:pt x="35" y="149"/>
                    <a:pt x="31" y="146"/>
                    <a:pt x="28" y="146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3" name="Freeform 29"/>
            <p:cNvSpPr/>
            <p:nvPr/>
          </p:nvSpPr>
          <p:spPr bwMode="auto">
            <a:xfrm>
              <a:off x="80" y="95"/>
              <a:ext cx="47" cy="68"/>
            </a:xfrm>
            <a:custGeom>
              <a:avLst/>
              <a:gdLst>
                <a:gd name="T0" fmla="*/ 39 w 46"/>
                <a:gd name="T1" fmla="*/ 0 h 66"/>
                <a:gd name="T2" fmla="*/ 32 w 46"/>
                <a:gd name="T3" fmla="*/ 7 h 66"/>
                <a:gd name="T4" fmla="*/ 32 w 46"/>
                <a:gd name="T5" fmla="*/ 53 h 66"/>
                <a:gd name="T6" fmla="*/ 7 w 46"/>
                <a:gd name="T7" fmla="*/ 53 h 66"/>
                <a:gd name="T8" fmla="*/ 0 w 46"/>
                <a:gd name="T9" fmla="*/ 59 h 66"/>
                <a:gd name="T10" fmla="*/ 7 w 46"/>
                <a:gd name="T11" fmla="*/ 66 h 66"/>
                <a:gd name="T12" fmla="*/ 39 w 46"/>
                <a:gd name="T13" fmla="*/ 66 h 66"/>
                <a:gd name="T14" fmla="*/ 44 w 46"/>
                <a:gd name="T15" fmla="*/ 64 h 66"/>
                <a:gd name="T16" fmla="*/ 46 w 46"/>
                <a:gd name="T17" fmla="*/ 59 h 66"/>
                <a:gd name="T18" fmla="*/ 46 w 46"/>
                <a:gd name="T19" fmla="*/ 7 h 66"/>
                <a:gd name="T20" fmla="*/ 39 w 46"/>
                <a:gd name="T2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66">
                  <a:moveTo>
                    <a:pt x="39" y="0"/>
                  </a:moveTo>
                  <a:cubicBezTo>
                    <a:pt x="35" y="0"/>
                    <a:pt x="32" y="3"/>
                    <a:pt x="32" y="7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56"/>
                    <a:pt x="0" y="59"/>
                  </a:cubicBezTo>
                  <a:cubicBezTo>
                    <a:pt x="0" y="63"/>
                    <a:pt x="3" y="66"/>
                    <a:pt x="7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1" y="66"/>
                    <a:pt x="43" y="66"/>
                    <a:pt x="44" y="64"/>
                  </a:cubicBezTo>
                  <a:cubicBezTo>
                    <a:pt x="45" y="63"/>
                    <a:pt x="46" y="61"/>
                    <a:pt x="46" y="59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3"/>
                    <a:pt x="43" y="0"/>
                    <a:pt x="39" y="0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4" name="Freeform 30"/>
            <p:cNvSpPr>
              <a:spLocks noEditPoints="1"/>
            </p:cNvSpPr>
            <p:nvPr/>
          </p:nvSpPr>
          <p:spPr bwMode="auto">
            <a:xfrm>
              <a:off x="46" y="34"/>
              <a:ext cx="79" cy="114"/>
            </a:xfrm>
            <a:custGeom>
              <a:avLst/>
              <a:gdLst>
                <a:gd name="T0" fmla="*/ 68 w 78"/>
                <a:gd name="T1" fmla="*/ 2 h 112"/>
                <a:gd name="T2" fmla="*/ 60 w 78"/>
                <a:gd name="T3" fmla="*/ 0 h 112"/>
                <a:gd name="T4" fmla="*/ 46 w 78"/>
                <a:gd name="T5" fmla="*/ 8 h 112"/>
                <a:gd name="T6" fmla="*/ 1 w 78"/>
                <a:gd name="T7" fmla="*/ 85 h 112"/>
                <a:gd name="T8" fmla="*/ 0 w 78"/>
                <a:gd name="T9" fmla="*/ 88 h 112"/>
                <a:gd name="T10" fmla="*/ 1 w 78"/>
                <a:gd name="T11" fmla="*/ 106 h 112"/>
                <a:gd name="T12" fmla="*/ 4 w 78"/>
                <a:gd name="T13" fmla="*/ 112 h 112"/>
                <a:gd name="T14" fmla="*/ 8 w 78"/>
                <a:gd name="T15" fmla="*/ 112 h 112"/>
                <a:gd name="T16" fmla="*/ 11 w 78"/>
                <a:gd name="T17" fmla="*/ 112 h 112"/>
                <a:gd name="T18" fmla="*/ 27 w 78"/>
                <a:gd name="T19" fmla="*/ 103 h 112"/>
                <a:gd name="T20" fmla="*/ 29 w 78"/>
                <a:gd name="T21" fmla="*/ 101 h 112"/>
                <a:gd name="T22" fmla="*/ 74 w 78"/>
                <a:gd name="T23" fmla="*/ 24 h 112"/>
                <a:gd name="T24" fmla="*/ 68 w 78"/>
                <a:gd name="T25" fmla="*/ 2 h 112"/>
                <a:gd name="T26" fmla="*/ 62 w 78"/>
                <a:gd name="T27" fmla="*/ 17 h 112"/>
                <a:gd name="T28" fmla="*/ 18 w 78"/>
                <a:gd name="T29" fmla="*/ 92 h 112"/>
                <a:gd name="T30" fmla="*/ 14 w 78"/>
                <a:gd name="T31" fmla="*/ 94 h 112"/>
                <a:gd name="T32" fmla="*/ 14 w 78"/>
                <a:gd name="T33" fmla="*/ 90 h 112"/>
                <a:gd name="T34" fmla="*/ 57 w 78"/>
                <a:gd name="T35" fmla="*/ 15 h 112"/>
                <a:gd name="T36" fmla="*/ 61 w 78"/>
                <a:gd name="T37" fmla="*/ 14 h 112"/>
                <a:gd name="T38" fmla="*/ 62 w 78"/>
                <a:gd name="T39" fmla="*/ 1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8" h="112">
                  <a:moveTo>
                    <a:pt x="68" y="2"/>
                  </a:moveTo>
                  <a:cubicBezTo>
                    <a:pt x="65" y="1"/>
                    <a:pt x="62" y="0"/>
                    <a:pt x="60" y="0"/>
                  </a:cubicBezTo>
                  <a:cubicBezTo>
                    <a:pt x="54" y="0"/>
                    <a:pt x="48" y="3"/>
                    <a:pt x="46" y="8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6"/>
                    <a:pt x="0" y="87"/>
                    <a:pt x="0" y="88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08"/>
                    <a:pt x="2" y="110"/>
                    <a:pt x="4" y="112"/>
                  </a:cubicBezTo>
                  <a:cubicBezTo>
                    <a:pt x="5" y="112"/>
                    <a:pt x="7" y="112"/>
                    <a:pt x="8" y="112"/>
                  </a:cubicBezTo>
                  <a:cubicBezTo>
                    <a:pt x="9" y="112"/>
                    <a:pt x="10" y="112"/>
                    <a:pt x="11" y="112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8" y="103"/>
                    <a:pt x="29" y="102"/>
                    <a:pt x="29" y="101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8" y="16"/>
                    <a:pt x="75" y="7"/>
                    <a:pt x="68" y="2"/>
                  </a:cubicBezTo>
                  <a:moveTo>
                    <a:pt x="62" y="17"/>
                  </a:moveTo>
                  <a:cubicBezTo>
                    <a:pt x="18" y="92"/>
                    <a:pt x="18" y="92"/>
                    <a:pt x="18" y="9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0"/>
                    <a:pt x="14" y="90"/>
                    <a:pt x="14" y="90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8" y="14"/>
                    <a:pt x="60" y="13"/>
                    <a:pt x="61" y="14"/>
                  </a:cubicBezTo>
                  <a:cubicBezTo>
                    <a:pt x="62" y="15"/>
                    <a:pt x="62" y="16"/>
                    <a:pt x="62" y="17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5" name="Freeform 31"/>
            <p:cNvSpPr/>
            <p:nvPr/>
          </p:nvSpPr>
          <p:spPr bwMode="auto">
            <a:xfrm>
              <a:off x="24" y="46"/>
              <a:ext cx="49" cy="14"/>
            </a:xfrm>
            <a:custGeom>
              <a:avLst/>
              <a:gdLst>
                <a:gd name="T0" fmla="*/ 48 w 48"/>
                <a:gd name="T1" fmla="*/ 7 h 14"/>
                <a:gd name="T2" fmla="*/ 42 w 48"/>
                <a:gd name="T3" fmla="*/ 0 h 14"/>
                <a:gd name="T4" fmla="*/ 7 w 48"/>
                <a:gd name="T5" fmla="*/ 0 h 14"/>
                <a:gd name="T6" fmla="*/ 0 w 48"/>
                <a:gd name="T7" fmla="*/ 7 h 14"/>
                <a:gd name="T8" fmla="*/ 7 w 48"/>
                <a:gd name="T9" fmla="*/ 14 h 14"/>
                <a:gd name="T10" fmla="*/ 42 w 48"/>
                <a:gd name="T11" fmla="*/ 14 h 14"/>
                <a:gd name="T12" fmla="*/ 48 w 48"/>
                <a:gd name="T1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">
                  <a:moveTo>
                    <a:pt x="48" y="7"/>
                  </a:moveTo>
                  <a:cubicBezTo>
                    <a:pt x="48" y="3"/>
                    <a:pt x="45" y="0"/>
                    <a:pt x="4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5" y="14"/>
                    <a:pt x="48" y="11"/>
                    <a:pt x="48" y="7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6" name="Freeform 32"/>
            <p:cNvSpPr/>
            <p:nvPr/>
          </p:nvSpPr>
          <p:spPr bwMode="auto">
            <a:xfrm>
              <a:off x="24" y="73"/>
              <a:ext cx="32" cy="15"/>
            </a:xfrm>
            <a:custGeom>
              <a:avLst/>
              <a:gdLst>
                <a:gd name="T0" fmla="*/ 7 w 31"/>
                <a:gd name="T1" fmla="*/ 0 h 14"/>
                <a:gd name="T2" fmla="*/ 0 w 31"/>
                <a:gd name="T3" fmla="*/ 7 h 14"/>
                <a:gd name="T4" fmla="*/ 7 w 31"/>
                <a:gd name="T5" fmla="*/ 14 h 14"/>
                <a:gd name="T6" fmla="*/ 24 w 31"/>
                <a:gd name="T7" fmla="*/ 14 h 14"/>
                <a:gd name="T8" fmla="*/ 31 w 31"/>
                <a:gd name="T9" fmla="*/ 7 h 14"/>
                <a:gd name="T10" fmla="*/ 24 w 31"/>
                <a:gd name="T11" fmla="*/ 0 h 14"/>
                <a:gd name="T12" fmla="*/ 7 w 3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8" y="14"/>
                    <a:pt x="31" y="11"/>
                    <a:pt x="31" y="7"/>
                  </a:cubicBezTo>
                  <a:cubicBezTo>
                    <a:pt x="31" y="3"/>
                    <a:pt x="28" y="0"/>
                    <a:pt x="24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</p:grpSp>
      <p:sp>
        <p:nvSpPr>
          <p:cNvPr id="9" name="Line 45"/>
          <p:cNvSpPr>
            <a:spLocks noChangeShapeType="1"/>
          </p:cNvSpPr>
          <p:nvPr/>
        </p:nvSpPr>
        <p:spPr bwMode="auto">
          <a:xfrm>
            <a:off x="5612023" y="2764678"/>
            <a:ext cx="0" cy="1824567"/>
          </a:xfrm>
          <a:prstGeom prst="line">
            <a:avLst/>
          </a:prstGeom>
          <a:noFill/>
          <a:ln w="6350" cmpd="sng">
            <a:solidFill>
              <a:schemeClr val="bg1">
                <a:lumMod val="65000"/>
              </a:schemeClr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10" name="文本框1"/>
          <p:cNvSpPr txBox="1"/>
          <p:nvPr/>
        </p:nvSpPr>
        <p:spPr>
          <a:xfrm>
            <a:off x="3962022" y="353771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赵正一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2" name="文本框1"/>
          <p:cNvSpPr txBox="1"/>
          <p:nvPr/>
        </p:nvSpPr>
        <p:spPr>
          <a:xfrm>
            <a:off x="6451388" y="3537716"/>
            <a:ext cx="821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zh-CN" altLang="en-US" sz="1600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岑盛泽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3" name="文本框2"/>
          <p:cNvSpPr/>
          <p:nvPr/>
        </p:nvSpPr>
        <p:spPr>
          <a:xfrm>
            <a:off x="5717471" y="3761518"/>
            <a:ext cx="2288884" cy="57028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玩过原神 荒野乱斗 公主连结等等热门手游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40" name="文本框2"/>
          <p:cNvSpPr/>
          <p:nvPr/>
        </p:nvSpPr>
        <p:spPr>
          <a:xfrm>
            <a:off x="3149465" y="3982215"/>
            <a:ext cx="2288884" cy="57028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长春理工同学，有比较丰富的项目开发经验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7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界面调研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是否提交了的</a:t>
            </a:r>
            <a:r>
              <a:rPr lang="en-US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SRS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，在内容上是否考虑了功能和非功能的需求？</a:t>
            </a:r>
            <a:endParaRPr lang="en-US" altLang="zh-CN" sz="1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570" y="1730620"/>
            <a:ext cx="6512918" cy="495564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82168" y="1361296"/>
            <a:ext cx="4158170" cy="923322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dirty="0"/>
              <a:t>       在制作界面原型上，我们编写了简单的界面样式调研问卷，征集了用户的需求。</a:t>
            </a:r>
            <a:r>
              <a:rPr lang="en-US" altLang="zh-CN" dirty="0"/>
              <a:t> 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5547" y="113190"/>
            <a:ext cx="16321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业务流图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080" y="636410"/>
            <a:ext cx="8073277" cy="610589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2803" y="1143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功能性需求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818" y="637520"/>
            <a:ext cx="9096375" cy="49911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7290" y="1143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非功能性需求</a:t>
            </a:r>
          </a:p>
        </p:txBody>
      </p:sp>
      <p:sp>
        <p:nvSpPr>
          <p:cNvPr id="7" name="矩形 6"/>
          <p:cNvSpPr/>
          <p:nvPr/>
        </p:nvSpPr>
        <p:spPr>
          <a:xfrm>
            <a:off x="2675212" y="827266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内部数据需求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62717" y="1654638"/>
            <a:ext cx="546856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04800" algn="just"/>
            <a:r>
              <a:rPr lang="zh-CN" altLang="zh-CN" sz="2000" dirty="0"/>
              <a:t>类似于角色、地图皮肤等数据，将由我们自己直接设计并且测量数据，制作成相应的记录，导入数据库中，供直接调用。</a:t>
            </a:r>
          </a:p>
          <a:p>
            <a:pPr indent="266700" algn="just"/>
            <a:r>
              <a:rPr lang="en-US" altLang="zh-CN" sz="2000" dirty="0"/>
              <a:t> </a:t>
            </a:r>
            <a:r>
              <a:rPr lang="zh-CN" altLang="zh-CN" sz="2000" dirty="0"/>
              <a:t>没有所有数据应该都有符合的名称，属性不会出现空缺。</a:t>
            </a:r>
          </a:p>
          <a:p>
            <a:pPr indent="266700" algn="just"/>
            <a:r>
              <a:rPr lang="en-US" altLang="zh-CN" sz="2000" dirty="0"/>
              <a:t> </a:t>
            </a:r>
            <a:r>
              <a:rPr lang="zh-CN" altLang="zh-CN" sz="2000" dirty="0"/>
              <a:t>由于游戏并没可以自填的输入口，所以不需要再额外设计函数，检验玩家的输入是否符合规范</a:t>
            </a:r>
          </a:p>
        </p:txBody>
      </p:sp>
      <p:sp>
        <p:nvSpPr>
          <p:cNvPr id="9" name="矩形 8"/>
          <p:cNvSpPr/>
          <p:nvPr/>
        </p:nvSpPr>
        <p:spPr>
          <a:xfrm>
            <a:off x="8043988" y="831350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适应性需求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543882" y="1716820"/>
            <a:ext cx="45783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76225" algn="just"/>
            <a:r>
              <a:rPr lang="zh-CN" altLang="zh-CN" sz="2000" dirty="0"/>
              <a:t>在适应性要求中，由于游戏依托微信小程序平台，所以要求玩家手机必须安装微信</a:t>
            </a:r>
            <a:r>
              <a:rPr lang="en-US" altLang="zh-CN" sz="2000" dirty="0"/>
              <a:t>APP</a:t>
            </a:r>
            <a:r>
              <a:rPr lang="zh-CN" altLang="zh-CN" sz="2000" dirty="0"/>
              <a:t>，并且微信能够正常运行，可以打开微信小游戏界面。除此之外没有其他要求。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997289" y="4030541"/>
            <a:ext cx="4933993" cy="1888204"/>
            <a:chOff x="1125504" y="1391265"/>
            <a:chExt cx="4933993" cy="1888204"/>
          </a:xfrm>
        </p:grpSpPr>
        <p:sp>
          <p:nvSpPr>
            <p:cNvPr id="12" name="矩形 11"/>
            <p:cNvSpPr/>
            <p:nvPr/>
          </p:nvSpPr>
          <p:spPr>
            <a:xfrm>
              <a:off x="2803426" y="1391265"/>
              <a:ext cx="1578148" cy="645160"/>
            </a:xfrm>
            <a:prstGeom prst="rect">
              <a:avLst/>
            </a:prstGeom>
            <a:solidFill>
              <a:srgbClr val="66B5C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安全性需求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125504" y="2263806"/>
              <a:ext cx="493399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本游戏在安全性上没有任何问题，不需要再额外在设计函数或者功能，去进行安全性的检测。</a:t>
              </a:r>
              <a:endParaRPr lang="en-US" altLang="zh-CN" sz="2000" dirty="0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260720" y="3917436"/>
            <a:ext cx="4933993" cy="2195980"/>
            <a:chOff x="1125504" y="1391265"/>
            <a:chExt cx="4933993" cy="2195980"/>
          </a:xfrm>
        </p:grpSpPr>
        <p:sp>
          <p:nvSpPr>
            <p:cNvPr id="15" name="矩形 14"/>
            <p:cNvSpPr/>
            <p:nvPr/>
          </p:nvSpPr>
          <p:spPr>
            <a:xfrm>
              <a:off x="2803426" y="1391265"/>
              <a:ext cx="1578148" cy="645160"/>
            </a:xfrm>
            <a:prstGeom prst="rect">
              <a:avLst/>
            </a:prstGeom>
            <a:solidFill>
              <a:srgbClr val="66B5C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保密性需求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125504" y="2263806"/>
              <a:ext cx="49339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在保密性要求上，由于登录是直接请求微信权限，同时不请求玩家的真名和身份证，所以游戏并没有特别的保密和私密性需求。游戏并不额外设计功能保障这一部分需求。</a:t>
              </a:r>
              <a:endParaRPr lang="en-US" altLang="zh-CN" sz="2000" dirty="0"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9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界面原型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是否提交了的</a:t>
            </a:r>
            <a:r>
              <a:rPr lang="en-US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SRS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，在内容上是否考虑了功能和非功能的需求？</a:t>
            </a:r>
            <a:endParaRPr lang="en-US" altLang="zh-CN" sz="1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录制_2021_01_20_19_22_15_73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3887" y="637520"/>
            <a:ext cx="10944225" cy="61851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9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关键算法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F4EB721-81EA-41AA-A977-EA8EF1374795}"/>
                  </a:ext>
                </a:extLst>
              </p:cNvPr>
              <p:cNvSpPr txBox="1"/>
              <p:nvPr/>
            </p:nvSpPr>
            <p:spPr>
              <a:xfrm>
                <a:off x="4298623" y="1234912"/>
                <a:ext cx="6759018" cy="1249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基础属性：</a:t>
                </a:r>
                <a:endParaRPr lang="en-US" altLang="zh-CN" dirty="0"/>
              </a:p>
              <a:p>
                <a:r>
                  <a:rPr lang="en-US" altLang="zh-CN" dirty="0"/>
                  <a:t>       </a:t>
                </a:r>
                <a:r>
                  <a:rPr lang="zh-CN" altLang="en-US" dirty="0"/>
                  <a:t>弹跳力：影响每次单机屏幕时，小鸟的上升高度，具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altLang="zh-CN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up</m:t>
                        </m:r>
                      </m:sub>
                    </m:sSub>
                  </m:oMath>
                </a14:m>
                <a:r>
                  <a:rPr lang="zh-CN" altLang="en-US" dirty="0"/>
                  <a:t>表示速度，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代表弹跳力属性值，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表示</m:t>
                    </m:r>
                  </m:oMath>
                </a14:m>
                <a:r>
                  <a:rPr lang="zh-CN" altLang="en-US" dirty="0"/>
                  <a:t>固定系数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F4EB721-81EA-41AA-A977-EA8EF1374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623" y="1234912"/>
                <a:ext cx="6759018" cy="1249701"/>
              </a:xfrm>
              <a:prstGeom prst="rect">
                <a:avLst/>
              </a:prstGeom>
              <a:blipFill>
                <a:blip r:embed="rId2"/>
                <a:stretch>
                  <a:fillRect l="-721" t="-2927" b="-4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8F4E90C-6320-4C23-B29C-AD9F8A4F2C0E}"/>
                  </a:ext>
                </a:extLst>
              </p:cNvPr>
              <p:cNvSpPr/>
              <p:nvPr/>
            </p:nvSpPr>
            <p:spPr>
              <a:xfrm>
                <a:off x="4298622" y="2529900"/>
                <a:ext cx="687856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       </a:t>
                </a:r>
                <a:r>
                  <a:rPr lang="zh-CN" altLang="en-US" dirty="0"/>
                  <a:t>体重：影响小鸟下落的速度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𝑑𝑜𝑤𝑛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zh-CN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𝑑𝑜𝑤𝑛</m:t>
                        </m:r>
                      </m:sub>
                    </m:sSub>
                  </m:oMath>
                </a14:m>
                <a:r>
                  <a:rPr lang="zh-CN" altLang="en-US" dirty="0"/>
                  <a:t>表示速度，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代表体重属性值，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表示</m:t>
                    </m:r>
                  </m:oMath>
                </a14:m>
                <a:r>
                  <a:rPr lang="zh-CN" altLang="en-US" dirty="0"/>
                  <a:t>固定系数，</a:t>
                </a:r>
                <a:r>
                  <a:rPr lang="en-US" altLang="zh-CN" dirty="0"/>
                  <a:t>t</a:t>
                </a:r>
                <a:r>
                  <a:rPr lang="zh-CN" altLang="en-US" dirty="0"/>
                  <a:t>表示时间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8F4E90C-6320-4C23-B29C-AD9F8A4F2C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622" y="2529900"/>
                <a:ext cx="6878565" cy="923330"/>
              </a:xfrm>
              <a:prstGeom prst="rect">
                <a:avLst/>
              </a:prstGeom>
              <a:blipFill>
                <a:blip r:embed="rId3"/>
                <a:stretch>
                  <a:fillRect t="-3311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6C74A6C-25E1-44DD-A4AC-CC287DED9C5B}"/>
                  </a:ext>
                </a:extLst>
              </p:cNvPr>
              <p:cNvSpPr/>
              <p:nvPr/>
            </p:nvSpPr>
            <p:spPr>
              <a:xfrm>
                <a:off x="4298621" y="3670434"/>
                <a:ext cx="7098384" cy="9488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       </a:t>
                </a:r>
                <a:r>
                  <a:rPr lang="zh-CN" altLang="en-US" dirty="0"/>
                  <a:t>速度：影响水管移动的速度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fly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zh-CN" dirty="0"/>
              </a:p>
              <a:p>
                <a:pPr algn="ctr"/>
                <a:r>
                  <a:rPr lang="en-US" altLang="zh-CN" dirty="0"/>
                  <a:t>v</a:t>
                </a:r>
                <a:r>
                  <a:rPr lang="zh-CN" altLang="en-US" dirty="0"/>
                  <a:t>表示速度，</a:t>
                </a:r>
                <a:r>
                  <a:rPr lang="en-US" altLang="zh-CN" dirty="0"/>
                  <a:t>z</a:t>
                </a:r>
                <a:r>
                  <a:rPr lang="zh-CN" altLang="en-US" dirty="0"/>
                  <a:t>表示速度属性值，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表示</m:t>
                    </m:r>
                  </m:oMath>
                </a14:m>
                <a:r>
                  <a:rPr lang="zh-CN" altLang="en-US" dirty="0"/>
                  <a:t>固定系数，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表示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关卡</m:t>
                    </m:r>
                  </m:oMath>
                </a14:m>
                <a:r>
                  <a:rPr lang="zh-CN" altLang="en-US" dirty="0"/>
                  <a:t>难度系数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6C74A6C-25E1-44DD-A4AC-CC287DED9C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621" y="3670434"/>
                <a:ext cx="7098384" cy="948849"/>
              </a:xfrm>
              <a:prstGeom prst="rect">
                <a:avLst/>
              </a:prstGeom>
              <a:blipFill>
                <a:blip r:embed="rId4"/>
                <a:stretch>
                  <a:fillRect l="-515" t="-3205" r="-429" b="-8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299B4F9B-2164-4BF3-9D88-33EEF141CCC2}"/>
              </a:ext>
            </a:extLst>
          </p:cNvPr>
          <p:cNvSpPr/>
          <p:nvPr/>
        </p:nvSpPr>
        <p:spPr>
          <a:xfrm>
            <a:off x="4298621" y="4818731"/>
            <a:ext cx="68785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技能：</a:t>
            </a:r>
            <a:endParaRPr lang="en-US" altLang="zh-CN" dirty="0"/>
          </a:p>
          <a:p>
            <a:r>
              <a:rPr lang="en-US" altLang="zh-CN" dirty="0"/>
              <a:t>       </a:t>
            </a:r>
            <a:r>
              <a:rPr lang="zh-CN" altLang="en-US" dirty="0"/>
              <a:t>不同的角色有不同的技能，每一个技能在游戏中只能使用一次。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76D6ED7-34D5-410F-A9C1-184FF5B682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39" r="2250" b="7526"/>
          <a:stretch>
            <a:fillRect/>
          </a:stretch>
        </p:blipFill>
        <p:spPr>
          <a:xfrm>
            <a:off x="529465" y="727693"/>
            <a:ext cx="3138315" cy="588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92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04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63159" y="1582786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项目设计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01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857384" y="1621444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项目介绍</a:t>
            </a:r>
            <a:endParaRPr lang="en-US" altLang="zh-CN" sz="5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25656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项目分工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1359191" y="1800367"/>
            <a:ext cx="9540513" cy="2028265"/>
            <a:chOff x="577605" y="1214438"/>
            <a:chExt cx="8617213" cy="1831975"/>
          </a:xfrm>
        </p:grpSpPr>
        <p:pic>
          <p:nvPicPr>
            <p:cNvPr id="20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7605" y="1214438"/>
              <a:ext cx="1941513" cy="1831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8"/>
            <p:cNvSpPr txBox="1">
              <a:spLocks noChangeArrowheads="1"/>
            </p:cNvSpPr>
            <p:nvPr/>
          </p:nvSpPr>
          <p:spPr bwMode="auto">
            <a:xfrm>
              <a:off x="976861" y="1477147"/>
              <a:ext cx="1143000" cy="1306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4400" b="1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  <a:cs typeface="DFPGuYinMedium-B5"/>
                </a:rPr>
                <a:t>设计</a:t>
              </a:r>
            </a:p>
          </p:txBody>
        </p:sp>
        <p:pic>
          <p:nvPicPr>
            <p:cNvPr id="22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965206" y="1214438"/>
              <a:ext cx="1941513" cy="1831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Box 12"/>
            <p:cNvSpPr txBox="1">
              <a:spLocks noChangeArrowheads="1"/>
            </p:cNvSpPr>
            <p:nvPr/>
          </p:nvSpPr>
          <p:spPr bwMode="auto">
            <a:xfrm>
              <a:off x="4364462" y="1409963"/>
              <a:ext cx="1143000" cy="1306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4400" b="1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  <a:cs typeface="DFPGuYinMedium-B5"/>
                </a:rPr>
                <a:t>实现</a:t>
              </a:r>
            </a:p>
          </p:txBody>
        </p:sp>
        <p:pic>
          <p:nvPicPr>
            <p:cNvPr id="2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253305" y="1214438"/>
              <a:ext cx="1941513" cy="1831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16"/>
            <p:cNvSpPr txBox="1">
              <a:spLocks noChangeArrowheads="1"/>
            </p:cNvSpPr>
            <p:nvPr/>
          </p:nvSpPr>
          <p:spPr bwMode="auto">
            <a:xfrm>
              <a:off x="7601268" y="1477147"/>
              <a:ext cx="1143000" cy="1306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4400" b="1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  <a:cs typeface="DFPGuYinMedium-B5"/>
                </a:rPr>
                <a:t>测试</a:t>
              </a:r>
            </a:p>
          </p:txBody>
        </p:sp>
      </p:grpSp>
      <p:sp>
        <p:nvSpPr>
          <p:cNvPr id="26" name="文本框 49"/>
          <p:cNvSpPr txBox="1">
            <a:spLocks noChangeArrowheads="1"/>
          </p:cNvSpPr>
          <p:nvPr/>
        </p:nvSpPr>
        <p:spPr bwMode="auto">
          <a:xfrm>
            <a:off x="636273" y="4119489"/>
            <a:ext cx="3326571" cy="1689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A: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陈骁</a:t>
            </a:r>
            <a:endParaRPr lang="en-US" altLang="zh-CN" sz="2400" kern="0" dirty="0">
              <a:solidFill>
                <a:srgbClr val="000000">
                  <a:lumMod val="65000"/>
                  <a:lumOff val="35000"/>
                </a:srgbClr>
              </a:solidFill>
              <a:latin typeface="+mn-ea"/>
              <a:ea typeface="+mn-ea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B: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李以昕</a:t>
            </a:r>
            <a:endParaRPr lang="en-US" altLang="zh-CN" sz="2400" kern="0" dirty="0">
              <a:solidFill>
                <a:srgbClr val="000000">
                  <a:lumMod val="65000"/>
                  <a:lumOff val="35000"/>
                </a:srgbClr>
              </a:solidFill>
              <a:latin typeface="+mn-ea"/>
              <a:ea typeface="+mn-ea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C: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周诚信</a:t>
            </a:r>
          </a:p>
        </p:txBody>
      </p:sp>
      <p:sp>
        <p:nvSpPr>
          <p:cNvPr id="31" name="文本框 49"/>
          <p:cNvSpPr txBox="1">
            <a:spLocks noChangeArrowheads="1"/>
          </p:cNvSpPr>
          <p:nvPr/>
        </p:nvSpPr>
        <p:spPr bwMode="auto">
          <a:xfrm>
            <a:off x="4370566" y="4124499"/>
            <a:ext cx="3326571" cy="1689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A: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周诚信</a:t>
            </a:r>
            <a:endParaRPr lang="en-US" altLang="zh-CN" sz="2400" kern="0" dirty="0">
              <a:solidFill>
                <a:srgbClr val="000000">
                  <a:lumMod val="65000"/>
                  <a:lumOff val="35000"/>
                </a:srgbClr>
              </a:solidFill>
              <a:latin typeface="+mn-ea"/>
              <a:ea typeface="+mn-ea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B: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陈骁</a:t>
            </a:r>
            <a:endParaRPr lang="en-US" altLang="zh-CN" sz="2400" kern="0" dirty="0">
              <a:solidFill>
                <a:srgbClr val="000000">
                  <a:lumMod val="65000"/>
                  <a:lumOff val="35000"/>
                </a:srgbClr>
              </a:solidFill>
              <a:latin typeface="+mn-ea"/>
              <a:ea typeface="+mn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C: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李以昕</a:t>
            </a:r>
          </a:p>
        </p:txBody>
      </p:sp>
      <p:sp>
        <p:nvSpPr>
          <p:cNvPr id="32" name="文本框 49"/>
          <p:cNvSpPr txBox="1">
            <a:spLocks noChangeArrowheads="1"/>
          </p:cNvSpPr>
          <p:nvPr/>
        </p:nvSpPr>
        <p:spPr bwMode="auto">
          <a:xfrm>
            <a:off x="8104859" y="4124499"/>
            <a:ext cx="3326571" cy="1689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A: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李以昕</a:t>
            </a:r>
            <a:endParaRPr lang="en-US" altLang="zh-CN" sz="2400" kern="0" dirty="0">
              <a:solidFill>
                <a:srgbClr val="000000">
                  <a:lumMod val="65000"/>
                  <a:lumOff val="35000"/>
                </a:srgbClr>
              </a:solidFill>
              <a:latin typeface="+mn-ea"/>
              <a:ea typeface="+mn-ea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B: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周诚信</a:t>
            </a:r>
            <a:endParaRPr lang="en-US" altLang="zh-CN" sz="2400" kern="0" dirty="0">
              <a:solidFill>
                <a:srgbClr val="000000">
                  <a:lumMod val="65000"/>
                  <a:lumOff val="35000"/>
                </a:srgbClr>
              </a:solidFill>
              <a:latin typeface="+mn-ea"/>
              <a:ea typeface="+mn-ea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C: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陈骁</a:t>
            </a:r>
          </a:p>
        </p:txBody>
      </p:sp>
      <p:sp>
        <p:nvSpPr>
          <p:cNvPr id="33" name="文本框 49"/>
          <p:cNvSpPr txBox="1">
            <a:spLocks noChangeArrowheads="1"/>
          </p:cNvSpPr>
          <p:nvPr/>
        </p:nvSpPr>
        <p:spPr bwMode="auto">
          <a:xfrm>
            <a:off x="8005562" y="-6552"/>
            <a:ext cx="3638746" cy="1667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A: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游戏逻辑和排行榜</a:t>
            </a:r>
            <a:endParaRPr lang="en-US" altLang="zh-CN" sz="2400" dirty="0">
              <a:latin typeface="+mn-ea"/>
              <a:ea typeface="+mn-ea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B: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商城和角色模块</a:t>
            </a:r>
            <a:endParaRPr lang="en-US" altLang="zh-CN" sz="2400" kern="0" dirty="0">
              <a:solidFill>
                <a:srgbClr val="000000">
                  <a:lumMod val="65000"/>
                  <a:lumOff val="35000"/>
                </a:srgbClr>
              </a:solidFill>
              <a:latin typeface="+mn-ea"/>
              <a:ea typeface="+mn-ea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C: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好友邮箱和管理员模块</a:t>
            </a:r>
            <a:endParaRPr lang="en-US" altLang="zh-CN" sz="2400" kern="0" dirty="0">
              <a:solidFill>
                <a:srgbClr val="000000">
                  <a:lumMod val="65000"/>
                  <a:lumOff val="35000"/>
                </a:srgb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1" grpId="0"/>
      <p:bldP spid="32" grpId="0"/>
      <p:bldP spid="3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23900" y="104313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数据库修改情况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778770"/>
            <a:ext cx="10744200" cy="330045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4253" y="11430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数据库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223" y="982013"/>
            <a:ext cx="6975724" cy="5734998"/>
          </a:xfrm>
          <a:prstGeom prst="rect">
            <a:avLst/>
          </a:prstGeom>
        </p:spPr>
      </p:pic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447421" y="1208709"/>
          <a:ext cx="4261739" cy="1463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617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名字：玩家信息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: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描述：玩家个人信息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 用户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uid+Is_Admin+User_Name+Head_Image+User_State+Compassion+Gold+Diamond+Best_Score+Current_Character_Id+Current_Map_Id+User_State+UnSealing_Time+Is_Admin+Head_Image+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1798970" y="814539"/>
            <a:ext cx="107433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玩家信息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447420" y="3073988"/>
          <a:ext cx="4261739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617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openId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描述：用户的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uid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varchar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838680" y="2739721"/>
            <a:ext cx="9669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用户</a:t>
            </a:r>
            <a:r>
              <a:rPr kumimoji="0" lang="en-US" altLang="zh-CN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uid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47421" y="4471603"/>
          <a:ext cx="4261739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617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Head_Image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描述：用户的头像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varchar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798970" y="4103284"/>
            <a:ext cx="107019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用户昵称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408205" y="5754322"/>
          <a:ext cx="4261738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61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Compassion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描述：体现每日可游玩游戏的次数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913429" y="5477323"/>
            <a:ext cx="81743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4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爱心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4253" y="11430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数据库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107839" y="1181482"/>
          <a:ext cx="3994002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94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Gold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描述：游戏内一般货币，可在游玩时获得，用于商店购买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2616499" y="862861"/>
            <a:ext cx="94399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5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金币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1107839" y="2653179"/>
          <a:ext cx="3994002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94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Diamond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描述：游戏内的特殊货币，用于商店购买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2705218" y="2236581"/>
            <a:ext cx="76655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6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钻石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1107839" y="4033436"/>
          <a:ext cx="4011683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11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Best_Score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描述：玩家达到的历史最高分数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2422625" y="3669782"/>
            <a:ext cx="138211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7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历史最高分数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8" name="表格 17"/>
          <p:cNvGraphicFramePr>
            <a:graphicFrameLocks noGrp="1"/>
          </p:cNvGraphicFramePr>
          <p:nvPr/>
        </p:nvGraphicFramePr>
        <p:xfrm>
          <a:off x="1099000" y="5490959"/>
          <a:ext cx="4020522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20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Current_ Character _Id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描述：玩家正在使用的角色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2372260" y="5080898"/>
            <a:ext cx="143247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8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正在使用角色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0" name="表格 19"/>
          <p:cNvGraphicFramePr>
            <a:graphicFrameLocks noGrp="1"/>
          </p:cNvGraphicFramePr>
          <p:nvPr/>
        </p:nvGraphicFramePr>
        <p:xfrm>
          <a:off x="6583031" y="1181482"/>
          <a:ext cx="396386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63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Current _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Skin_Id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描述：玩家正在使用的皮肤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7847161" y="862861"/>
            <a:ext cx="143560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9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正在使用皮肤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2" name="表格 21"/>
          <p:cNvGraphicFramePr>
            <a:graphicFrameLocks noGrp="1"/>
          </p:cNvGraphicFramePr>
          <p:nvPr/>
        </p:nvGraphicFramePr>
        <p:xfrm>
          <a:off x="6502444" y="2653179"/>
          <a:ext cx="4044454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44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4592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Current_Map_Id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描述：玩家正在使用的地图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Rectangle 8"/>
          <p:cNvSpPr>
            <a:spLocks noChangeArrowheads="1"/>
          </p:cNvSpPr>
          <p:nvPr/>
        </p:nvSpPr>
        <p:spPr bwMode="auto">
          <a:xfrm>
            <a:off x="7657484" y="2282301"/>
            <a:ext cx="166807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10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正在使用地图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4" name="表格 23"/>
          <p:cNvGraphicFramePr>
            <a:graphicFrameLocks noGrp="1"/>
          </p:cNvGraphicFramePr>
          <p:nvPr/>
        </p:nvGraphicFramePr>
        <p:xfrm>
          <a:off x="6509878" y="4033436"/>
          <a:ext cx="4037019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37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User_state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描述：账号状态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Rectangle 9"/>
          <p:cNvSpPr>
            <a:spLocks noChangeArrowheads="1"/>
          </p:cNvSpPr>
          <p:nvPr/>
        </p:nvSpPr>
        <p:spPr bwMode="auto">
          <a:xfrm>
            <a:off x="7800466" y="3669782"/>
            <a:ext cx="138211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11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账号状态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6" name="表格 25"/>
          <p:cNvGraphicFramePr>
            <a:graphicFrameLocks noGrp="1"/>
          </p:cNvGraphicFramePr>
          <p:nvPr/>
        </p:nvGraphicFramePr>
        <p:xfrm>
          <a:off x="6502444" y="5490959"/>
          <a:ext cx="4044454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44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User_Name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描述：玩家名字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varchar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7" name="Rectangle 10"/>
          <p:cNvSpPr>
            <a:spLocks noChangeArrowheads="1"/>
          </p:cNvSpPr>
          <p:nvPr/>
        </p:nvSpPr>
        <p:spPr bwMode="auto">
          <a:xfrm>
            <a:off x="7847161" y="5080897"/>
            <a:ext cx="115288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12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玩家姓名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4907" y="114300"/>
            <a:ext cx="1420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HIPO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图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3" y="1516344"/>
            <a:ext cx="12074933" cy="393348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4902" y="114300"/>
            <a:ext cx="1420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HIPO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图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470247" y="997090"/>
          <a:ext cx="5267960" cy="1463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模块名称：地图选择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模块编号：</a:t>
                      </a:r>
                      <a:r>
                        <a:rPr lang="en-US" sz="1200" b="0" kern="0">
                          <a:solidFill>
                            <a:schemeClr val="tx1"/>
                          </a:solidFill>
                          <a:effectLst/>
                        </a:rPr>
                        <a:t>1.11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设计人：周诚信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直接调用本模块的上级模块名称：游戏前置功能模块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本模块直接调用的模块名称：无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输入：地图名称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输出：主界面游戏背景更改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与本模块直接关联的数据结构（数据库，数据文卷）：地图信息表，玩家地图信息表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处理描述：更新地图模块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6453794" y="991001"/>
          <a:ext cx="5267960" cy="14630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9006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模块名称：难度选择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模块编号：</a:t>
                      </a:r>
                      <a:r>
                        <a:rPr lang="en-US" sz="1200" b="0" kern="0">
                          <a:solidFill>
                            <a:schemeClr val="tx1"/>
                          </a:solidFill>
                          <a:effectLst/>
                        </a:rPr>
                        <a:t>1.12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设计人：周诚信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006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直接调用本模块的上级模块名称：游戏前置功能模块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006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本模块直接调用的模块名称：无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006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输入：难度等价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006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输出：开始游戏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006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与本模块直接关联的数据结构（数据库，数据文卷）：难度系数 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006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处理描述：更新游戏中的难度系数变量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470247" y="2788920"/>
          <a:ext cx="5267960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模块名称：单击跳跃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模块编号：</a:t>
                      </a:r>
                      <a:r>
                        <a:rPr lang="en-US" sz="1200" b="0" kern="0">
                          <a:solidFill>
                            <a:schemeClr val="tx1"/>
                          </a:solidFill>
                          <a:effectLst/>
                        </a:rPr>
                        <a:t>1.211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设计人：周诚信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直接调用本模块的上级模块名称：基本逻辑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本模块直接调用的模块名称：无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输入：点击屏幕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输出：小鸟向上位移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与本模块直接关联的数据结构（数据库，数据文卷）：无 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处理描述：更新游戏中的难度系数变量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6453794" y="2788920"/>
          <a:ext cx="5267960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模块名称：自动下落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模块编号：</a:t>
                      </a:r>
                      <a:r>
                        <a:rPr lang="en-US" sz="1200" b="0" kern="0">
                          <a:solidFill>
                            <a:schemeClr val="tx1"/>
                          </a:solidFill>
                          <a:effectLst/>
                        </a:rPr>
                        <a:t>1.212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设计人：周诚信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直接调用本模块的上级模块名称：基本逻辑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本模块直接调用的模块名称：无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输入：无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输出：小鸟自动下位移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与本模块直接关联的数据结构（数据库，数据文卷）：无 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处理描述：小鸟位置信息改变 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462717" y="4317262"/>
          <a:ext cx="5267960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模块名称：水管移动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模块编号：</a:t>
                      </a:r>
                      <a:r>
                        <a:rPr lang="en-US" sz="1200" b="0" kern="0">
                          <a:solidFill>
                            <a:schemeClr val="tx1"/>
                          </a:solidFill>
                          <a:effectLst/>
                        </a:rPr>
                        <a:t>1.213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设计人：周诚信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直接调用本模块的上级模块名称：基本逻辑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本模块直接调用的模块名称：无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输入：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输出：水管相左移动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与本模块直接关联的数据结构（数据库，数据文卷）：无 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处理描述：水管位置信息发生改变 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6461325" y="4317262"/>
          <a:ext cx="5267960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模块名称：捡金币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模块编号：</a:t>
                      </a:r>
                      <a:r>
                        <a:rPr lang="en-US" sz="1200" b="0" kern="0">
                          <a:solidFill>
                            <a:schemeClr val="tx1"/>
                          </a:solidFill>
                          <a:effectLst/>
                        </a:rPr>
                        <a:t>1.224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设计人：周诚信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直接调用本模块的上级模块名称：附加逻辑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本模块直接调用的模块名称：碰撞死亡，掉落死亡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输入：小鸟碰撞金币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输出：获得金币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与本模块直接关联的数据结构（数据库，数据文卷）：无 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处理描述：本局收获金币数变量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+1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41362" y="66583"/>
            <a:ext cx="3148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详细设计修改情况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641" y="1117550"/>
            <a:ext cx="9454718" cy="3584991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界面设计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032" y="806127"/>
            <a:ext cx="2828954" cy="500945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486" y="806127"/>
            <a:ext cx="2871801" cy="5009457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5650" y="141504"/>
            <a:ext cx="2411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PDL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伪码设计</a:t>
            </a:r>
          </a:p>
        </p:txBody>
      </p:sp>
      <p:pic>
        <p:nvPicPr>
          <p:cNvPr id="5" name="图片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5704" r="11028" b="5773"/>
          <a:stretch>
            <a:fillRect/>
          </a:stretch>
        </p:blipFill>
        <p:spPr>
          <a:xfrm>
            <a:off x="994299" y="1256330"/>
            <a:ext cx="4882718" cy="50823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873875"/>
              </p:ext>
            </p:extLst>
          </p:nvPr>
        </p:nvGraphicFramePr>
        <p:xfrm>
          <a:off x="6096000" y="1441581"/>
          <a:ext cx="5411470" cy="4907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11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begin 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判断小鸟避障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Game_Bird.Bird_Alive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=true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If((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Game_Bird.Bird_Topright_X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上水管对应的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坐标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)&amp;&amp;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 (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Game_Bird.Bird_Topright_Y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上水管对应的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坐标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)){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Game_Bird.Bird_Alive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=false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；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If((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Game_Bird.Bird_Lowerright_X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下水管对应的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坐标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)&amp;&amp;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 (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Game_Bird.Bird_Lowerright_Y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下水管对应的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坐标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)){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Game_Bird.Bird_Alive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=false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；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If(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Game_Bird.Bird_Lowerright_Y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地面对应的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坐标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){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Game_Bird.Bird_Alive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=false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；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If(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Game_Bird.Bird_Lowerright_Y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屏幕对应的最大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坐标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){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Game_Bird.Bird_Alive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=false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；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Output 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Game_Bird.Bird_Alive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End 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开始游戏主程序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53435160-D73C-4117-98F9-9AB699A0E18A}"/>
              </a:ext>
            </a:extLst>
          </p:cNvPr>
          <p:cNvSpPr txBox="1"/>
          <p:nvPr/>
        </p:nvSpPr>
        <p:spPr>
          <a:xfrm>
            <a:off x="6096000" y="884725"/>
            <a:ext cx="20625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dirty="0"/>
              <a:t>小鸟躲避障碍模块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5650" y="141504"/>
            <a:ext cx="2411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PDL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伪码设计</a:t>
            </a:r>
          </a:p>
        </p:txBody>
      </p:sp>
      <p:pic>
        <p:nvPicPr>
          <p:cNvPr id="7" name="图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49060" y="1079038"/>
            <a:ext cx="3591111" cy="493546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5963575" y="1514044"/>
            <a:ext cx="476065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begin </a:t>
            </a:r>
            <a:r>
              <a:rPr lang="zh-CN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计算小鸟竖直速度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 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if</a:t>
            </a:r>
            <a:r>
              <a:rPr lang="zh-CN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（小鸟在上升）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Game_Bird.Bird_Time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=0;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Game_Bird.Bird_Speed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Game_Bird.Bird_Risespeed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-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Game_Bird.Bird_Down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*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Game_Bird.Bird_Time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If</a:t>
            </a:r>
            <a:r>
              <a:rPr lang="zh-CN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（小鸟在下降）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 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Game_Bird.Bird_Time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=0;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Game_Bird.Bird_Speed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Game_Bird.Bird_Down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*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Game_Bird.Bird_Time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Output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Game_Bird.Bird_Speed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Output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Game_Bird.Bird_Time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1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End </a:t>
            </a:r>
            <a:r>
              <a:rPr lang="zh-CN" altLang="zh-CN" sz="18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回到游戏主程序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009AFF0-ACB4-4AAA-B9AB-3E28F22647D6}"/>
              </a:ext>
            </a:extLst>
          </p:cNvPr>
          <p:cNvSpPr txBox="1"/>
          <p:nvPr/>
        </p:nvSpPr>
        <p:spPr>
          <a:xfrm>
            <a:off x="6096000" y="894372"/>
            <a:ext cx="1589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dirty="0"/>
              <a:t>小鸟跳跃模块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35025" y="8572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背景调查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20115" y="1210945"/>
            <a:ext cx="450342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</a:t>
            </a:r>
            <a:r>
              <a:rPr lang="zh-CN" altLang="en-US" sz="2000"/>
              <a:t>近年来，随着移动网络4G和移动终端性能的不断提高，在手机的众多服务软件模块中，手机游戏吸引了大量的各年龄段群体，每年新玩手机游戏的用户出现暴增的势头，由此给市场带来了巨大商机。</a:t>
            </a:r>
          </a:p>
          <a:p>
            <a:r>
              <a:rPr lang="en-US" altLang="zh-CN" sz="2000"/>
              <a:t>      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950" y="1351280"/>
            <a:ext cx="4874260" cy="32391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30605" y="3590290"/>
            <a:ext cx="428307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ym typeface="+mn-ea"/>
              </a:rPr>
              <a:t>        </a:t>
            </a:r>
            <a:r>
              <a:rPr lang="en-US" altLang="zh-CN" sz="2000">
                <a:sym typeface="+mn-ea"/>
              </a:rPr>
              <a:t>手机游戏的普及率非常高，使用的用户年龄层也非常广，小至学龄前儿童，大至退休人员，由此可见，体验手机游戏已经成为人们喜爱的休闲娱乐最重要的方式之一。</a:t>
            </a:r>
            <a:endParaRPr lang="en-US" altLang="zh-CN" sz="2000"/>
          </a:p>
          <a:p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7126605" y="4517390"/>
            <a:ext cx="277431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/>
              <a:t>2013</a:t>
            </a:r>
            <a:r>
              <a:rPr lang="zh-CN" altLang="en-US" sz="1000"/>
              <a:t>年</a:t>
            </a:r>
            <a:r>
              <a:rPr lang="en-US" altLang="zh-CN" sz="1000"/>
              <a:t>-2020</a:t>
            </a:r>
            <a:r>
              <a:rPr lang="zh-CN" altLang="en-US" sz="1000"/>
              <a:t>年中国手机游戏市场规模情况</a:t>
            </a:r>
            <a:r>
              <a:rPr lang="zh-CN" altLang="en-US" sz="1000" baseline="30000">
                <a:solidFill>
                  <a:schemeClr val="tx1"/>
                </a:solidFill>
                <a:uFillTx/>
              </a:rPr>
              <a:t>[</a:t>
            </a:r>
            <a:r>
              <a:rPr lang="en-US" altLang="zh-CN" sz="1000" baseline="30000">
                <a:solidFill>
                  <a:schemeClr val="tx1"/>
                </a:solidFill>
                <a:uFillTx/>
              </a:rPr>
              <a:t>2]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5650" y="141504"/>
            <a:ext cx="2411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PDL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伪码设计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096000" y="2622818"/>
            <a:ext cx="476065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begin </a:t>
            </a:r>
            <a:r>
              <a:rPr lang="zh-CN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游戏结算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input 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</a:t>
            </a: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Checkpoint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input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Game_Gold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input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History_Point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if(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History_Point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&lt; Game_</a:t>
            </a: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Checkpoint){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304800" algn="just"/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History_Point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=Game_</a:t>
            </a: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Checkpoint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Output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History_Point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Output 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</a:t>
            </a: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Checkpoint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Output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Game_Gold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1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End</a:t>
            </a:r>
            <a:r>
              <a:rPr lang="zh-CN" altLang="zh-CN" sz="18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继续游戏或者回到菜单</a:t>
            </a:r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2" t="330" r="24186" b="32897"/>
          <a:stretch>
            <a:fillRect/>
          </a:stretch>
        </p:blipFill>
        <p:spPr>
          <a:xfrm>
            <a:off x="601646" y="963023"/>
            <a:ext cx="4893632" cy="518920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51763C4-13FA-4FB2-B6F8-812B65B92A29}"/>
              </a:ext>
            </a:extLst>
          </p:cNvPr>
          <p:cNvSpPr txBox="1"/>
          <p:nvPr/>
        </p:nvSpPr>
        <p:spPr>
          <a:xfrm>
            <a:off x="6096000" y="1239381"/>
            <a:ext cx="1589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dirty="0"/>
              <a:t>游戏结算模块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87051" y="66583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用户手册修改情况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948" y="1612002"/>
            <a:ext cx="10202104" cy="363399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87051" y="66583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用户手册修改情况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240" y="763480"/>
            <a:ext cx="8169250" cy="609452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30947" y="66583"/>
            <a:ext cx="3169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测试计划修改情况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0581"/>
            <a:ext cx="12192000" cy="2956837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8" y="7102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测试计划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47" y="1196976"/>
            <a:ext cx="4987707" cy="50771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168" y="815743"/>
            <a:ext cx="5074187" cy="545837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05197" y="6658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测试计划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67" y="998279"/>
            <a:ext cx="7077075" cy="53149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591856" y="706873"/>
            <a:ext cx="36001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测试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工具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单元测试：微信云端测试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手测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系统测试：微信云端测试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05197" y="6658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测试计划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90" y="1450419"/>
            <a:ext cx="10710019" cy="4178023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04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63159" y="1582786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项目实现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9"/>
          <p:cNvSpPr/>
          <p:nvPr/>
        </p:nvSpPr>
        <p:spPr>
          <a:xfrm>
            <a:off x="1218061" y="1423513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Oval 9"/>
          <p:cNvSpPr/>
          <p:nvPr/>
        </p:nvSpPr>
        <p:spPr>
          <a:xfrm>
            <a:off x="1598101" y="1743912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六边形 9"/>
          <p:cNvSpPr/>
          <p:nvPr/>
        </p:nvSpPr>
        <p:spPr>
          <a:xfrm rot="5400000">
            <a:off x="1051444" y="1030124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/>
              <a:t>周诚信</a:t>
            </a:r>
          </a:p>
        </p:txBody>
      </p:sp>
      <p:sp>
        <p:nvSpPr>
          <p:cNvPr id="12" name="六边形 11"/>
          <p:cNvSpPr/>
          <p:nvPr/>
        </p:nvSpPr>
        <p:spPr>
          <a:xfrm rot="5400000">
            <a:off x="1075193" y="2608783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陈骁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2771236" y="1156995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游戏，排行榜，好友，部分管理员功能</a:t>
            </a:r>
          </a:p>
        </p:txBody>
      </p:sp>
      <p:sp>
        <p:nvSpPr>
          <p:cNvPr id="18" name="矩形 17"/>
          <p:cNvSpPr/>
          <p:nvPr/>
        </p:nvSpPr>
        <p:spPr>
          <a:xfrm>
            <a:off x="2771236" y="2793916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商城和角色</a:t>
            </a:r>
          </a:p>
        </p:txBody>
      </p:sp>
      <p:sp>
        <p:nvSpPr>
          <p:cNvPr id="20" name="矩形 19"/>
          <p:cNvSpPr/>
          <p:nvPr/>
        </p:nvSpPr>
        <p:spPr>
          <a:xfrm>
            <a:off x="2771236" y="4345338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邮箱和部分管理员功能</a:t>
            </a:r>
          </a:p>
        </p:txBody>
      </p:sp>
      <p:sp>
        <p:nvSpPr>
          <p:cNvPr id="21" name="六边形 20"/>
          <p:cNvSpPr/>
          <p:nvPr/>
        </p:nvSpPr>
        <p:spPr>
          <a:xfrm rot="5400000">
            <a:off x="1051444" y="4174487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李以昕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94715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项目分工</a:t>
            </a:r>
          </a:p>
        </p:txBody>
      </p:sp>
      <p:sp>
        <p:nvSpPr>
          <p:cNvPr id="30" name="直角三角形 29"/>
          <p:cNvSpPr/>
          <p:nvPr/>
        </p:nvSpPr>
        <p:spPr>
          <a:xfrm rot="8097871">
            <a:off x="5368236" y="5907266"/>
            <a:ext cx="1914102" cy="1901468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直角三角形 31"/>
          <p:cNvSpPr/>
          <p:nvPr/>
        </p:nvSpPr>
        <p:spPr>
          <a:xfrm rot="8097871">
            <a:off x="3052035" y="5781506"/>
            <a:ext cx="2152988" cy="2152988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直角三角形 33"/>
          <p:cNvSpPr/>
          <p:nvPr/>
        </p:nvSpPr>
        <p:spPr>
          <a:xfrm rot="8097871">
            <a:off x="7457374" y="4763905"/>
            <a:ext cx="4188187" cy="4188187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直角三角形 35"/>
          <p:cNvSpPr/>
          <p:nvPr/>
        </p:nvSpPr>
        <p:spPr>
          <a:xfrm rot="18895550">
            <a:off x="8929085" y="-1190848"/>
            <a:ext cx="2381696" cy="2381696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07505" y="11430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代码规范更改情况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44" y="2185737"/>
            <a:ext cx="10725912" cy="218752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497705" y="2728595"/>
            <a:ext cx="7334250" cy="30975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2765" y="922020"/>
            <a:ext cx="1129919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</a:t>
            </a:r>
            <a:r>
              <a:rPr lang="en-US" altLang="zh-CN" dirty="0">
                <a:cs typeface="+mn-lt"/>
              </a:rPr>
              <a:t> </a:t>
            </a:r>
            <a:r>
              <a:rPr lang="zh-CN" altLang="en-US" sz="2000" dirty="0">
                <a:cs typeface="+mn-lt"/>
              </a:rPr>
              <a:t>一些聊天软件如：微信，qq等衍生出的小游戏，在手机游戏用户中占较大比例。调查中，年龄8岁以下的用户中，40.5%在微信上玩游戏，从未玩过其他手机游戏</a:t>
            </a:r>
            <a:r>
              <a:rPr lang="en-US" altLang="zh-CN" sz="2000" baseline="30000" dirty="0">
                <a:cs typeface="+mn-lt"/>
              </a:rPr>
              <a:t>[3]</a:t>
            </a:r>
            <a:r>
              <a:rPr lang="zh-CN" altLang="en-US" sz="2000" dirty="0">
                <a:cs typeface="+mn-lt"/>
              </a:rPr>
              <a:t>。</a:t>
            </a:r>
          </a:p>
          <a:p>
            <a:r>
              <a:rPr lang="zh-CN" altLang="en-US" sz="2000" dirty="0">
                <a:cs typeface="+mn-lt"/>
              </a:rPr>
              <a:t>       在多种下载游戏的渠道中，通过微信和qq等聊天软件下载游戏的比例为66.9%</a:t>
            </a:r>
            <a:r>
              <a:rPr lang="en-US" altLang="zh-CN" sz="2000" baseline="30000" dirty="0">
                <a:cs typeface="+mn-lt"/>
              </a:rPr>
              <a:t> [3] </a:t>
            </a:r>
            <a:r>
              <a:rPr lang="zh-CN" altLang="en-US" sz="2000" dirty="0">
                <a:cs typeface="+mn-lt"/>
              </a:rPr>
              <a:t>，因为其方便和快捷性也是游戏玩家喜欢此下载方式的重要原因。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35025" y="8572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数据研究</a:t>
            </a:r>
          </a:p>
        </p:txBody>
      </p:sp>
      <p:sp>
        <p:nvSpPr>
          <p:cNvPr id="45" name="矩形 44"/>
          <p:cNvSpPr/>
          <p:nvPr/>
        </p:nvSpPr>
        <p:spPr>
          <a:xfrm>
            <a:off x="635635" y="2677160"/>
            <a:ext cx="3882390" cy="3200400"/>
          </a:xfrm>
          <a:prstGeom prst="rect">
            <a:avLst/>
          </a:prstGeom>
          <a:solidFill>
            <a:srgbClr val="8CC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4400" b="1" spc="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62635" y="2846705"/>
            <a:ext cx="362839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       </a:t>
            </a:r>
            <a:r>
              <a:rPr lang="zh-CN" altLang="en-US" sz="2000" dirty="0"/>
              <a:t>考虑到科技发展改变生活，我们的日常生活中碎片化的时间比较多，因此我们打算制作一款轻松简单的小游戏，门槛低，因此低年龄段的孩童也可以通过游玩来体验快乐。因为微信里衍生的小游戏更便捷受众更广，所以我们选择用</a:t>
            </a:r>
            <a:r>
              <a:rPr lang="zh-CN" altLang="en-US" sz="2000" dirty="0">
                <a:solidFill>
                  <a:srgbClr val="7030A0"/>
                </a:solidFill>
              </a:rPr>
              <a:t>微信小游戏</a:t>
            </a:r>
            <a:r>
              <a:rPr lang="zh-CN" altLang="en-US" sz="2000" dirty="0"/>
              <a:t>来实现这个小游戏。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3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项目实现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799528"/>
            <a:ext cx="8648700" cy="551497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2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项目实现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74" y="728825"/>
            <a:ext cx="5861456" cy="429593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075" y="3874039"/>
            <a:ext cx="6383045" cy="283251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604986" y="1216241"/>
            <a:ext cx="42435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        我们项目组一共进行了两次代码走查，在代码走查中发现了诸多的问题。</a:t>
            </a:r>
            <a:endParaRPr lang="en-US" altLang="zh-CN" sz="2000" dirty="0"/>
          </a:p>
          <a:p>
            <a:r>
              <a:rPr lang="en-US" altLang="zh-CN" sz="2000" dirty="0"/>
              <a:t>       </a:t>
            </a:r>
            <a:r>
              <a:rPr lang="zh-CN" altLang="en-US" sz="2000" dirty="0"/>
              <a:t>我们修改了部分的代码错误，但是有些错误代码根深蒂固，发现时已经无法更改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07507" y="11430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程序清单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更改情况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784" y="2508309"/>
            <a:ext cx="9330431" cy="170813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2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代码清单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828040" y="1207491"/>
          <a:ext cx="5267960" cy="164592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全局变量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Global_Variable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请求调用云函数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Global_WeChat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图片加载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Cloud_Image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场景跳转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Jump_Scene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加载资源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Loading_Base_Resouce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更换角色图片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Change_Bird_Image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828040" y="3057622"/>
          <a:ext cx="5267960" cy="73152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微信登录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WX_Login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828040" y="4109601"/>
          <a:ext cx="5267960" cy="109728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难度选择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Change_Difficult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地图选择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Change_Map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游戏加载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Loading_Game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6418284" y="815532"/>
          <a:ext cx="5267960" cy="146304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小鸟动作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Bird_Action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游戏进程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Game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金币逻辑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Gold_Action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金币数据显示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Gold_Show_Action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水管显示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Waterpipe_Action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6418284" y="2373286"/>
          <a:ext cx="5267960" cy="73152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结算成绩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Global_Variable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6418284" y="3294235"/>
          <a:ext cx="5267960" cy="201168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好友列表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Show_Friend</a:t>
                      </a: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Loading_Friends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接受奖励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Accept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发放奖励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Awards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一键全部已读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Read_All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删除已读邮件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Delete_Read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Loading_Email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异常警告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Email_Warning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828040" y="5334720"/>
          <a:ext cx="5267960" cy="109728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加载角色预览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Loading_Character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角色信息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Character_Information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角色购买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Buy_Character_Sure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9" name="表格 18"/>
          <p:cNvGraphicFramePr>
            <a:graphicFrameLocks noGrp="1"/>
          </p:cNvGraphicFramePr>
          <p:nvPr/>
        </p:nvGraphicFramePr>
        <p:xfrm>
          <a:off x="6418284" y="5489883"/>
          <a:ext cx="5267960" cy="109728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封号提示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Closure_Tip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功能未开放提示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Tip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功能未开放提示关闭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Tip_Close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2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代码清单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6436040" y="3434770"/>
          <a:ext cx="5267960" cy="128016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加载角色预览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Loading_Role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拥有角色信息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Have_Character_Information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更换角色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Change_Character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6436040" y="4986470"/>
          <a:ext cx="5267960" cy="146304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加载世界排行榜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Loading_Rank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加载玩家成绩信息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My_Rank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取消举报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Report_Cancel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确定举报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Report_Confirm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举报界面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Report_User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6436040" y="298417"/>
          <a:ext cx="5267960" cy="292608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游戏难度系数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Game_Difficulty_Local_Varible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Game_Local_Varible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跳转难度界面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Jump_DIfficulty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排行榜界面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Rank_Local_Variable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举报界面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Report_Local_Variable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商店角色界面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Shop_Character_Local_Varible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玩家拥有角色界面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User_Have_Character_Local_Varible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管理员界面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Account_Management_Local_Varible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邮箱界面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Email_Local_Varible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248068" y="707038"/>
          <a:ext cx="5824258" cy="5835807"/>
        </p:xfrm>
        <a:graphic>
          <a:graphicData uri="http://schemas.openxmlformats.org/drawingml/2006/table">
            <a:tbl>
              <a:tblPr firstRow="1" firstCol="1" bandRow="1"/>
              <a:tblGrid>
                <a:gridCol w="1908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8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69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8252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252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角色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Character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Game_Settlement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加载小鸟图片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Loading_Bird_Image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加载游戏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Loading_Game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加载世界排行榜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Loading_World_Rank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商店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Shop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商店购买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Shop_Buy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接受奖励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Accept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发放奖励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Awards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一键删除已读邮件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Delete_Read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已读邮件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Read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加载邮件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Loading_Email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已读全部邮件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Read_All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异常警告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Email_Warning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加载全部邮件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Loading_All_Email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76503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16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加载全部被举报列表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Loading_All_Reported_Users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17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加载全体用户列表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Loading_All_User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18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加载举报用户列表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Loading_Report_User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376503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19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更新当前角色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Updating_Current_Character_id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376503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更新申诉信息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Uploading_Appeal_Information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376503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更新被举报列表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Uploading_Reported_Information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376503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更新时间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Uploading_Restores_Time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举报邮件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Email_Report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05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63159" y="1582786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测试计划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5660" y="95435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测试文档更改情况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80" y="1832727"/>
            <a:ext cx="10638839" cy="3848982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1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单元测试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081160" y="372283"/>
            <a:ext cx="202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界面交互单元测试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3099606" y="816437"/>
          <a:ext cx="5992785" cy="5669280"/>
        </p:xfrm>
        <a:graphic>
          <a:graphicData uri="http://schemas.openxmlformats.org/drawingml/2006/table">
            <a:tbl>
              <a:tblPr firstRow="1" firstCol="1" bandRow="1"/>
              <a:tblGrid>
                <a:gridCol w="6830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42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7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47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8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0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8967">
                <a:tc gridSpan="6"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用于测试的计算机软硬系统及其配置：</a:t>
                      </a:r>
                    </a:p>
                    <a:p>
                      <a:pPr algn="just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序号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测试用例或内容</a:t>
                      </a: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详见测试用例表格）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预期结果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实测结果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备注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开始游戏前难度选择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成功进入游戏并且游戏难度体现正确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4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开始游戏前地图选择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成功进入游戏并且地图体现正确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未能完全满足要求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一张地图尚未能正确显示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开始游戏前角色选择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成功进入游戏并且小鸟角色体现正确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开始游戏前皮肤选择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成功进入游戏并且皮肤角色体现正确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功能尚未实现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7936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游戏逻辑：小鸟起落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小鸟在玩家不操作的情况下自动下落；小鸟在玩家点击后上升一段距离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游戏逻辑：小鸟死亡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触发死亡机制后游戏结束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游戏逻辑：获得金币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小鸟触碰到金币以后金币计数增加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游戏逻辑：金币产生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屏幕上随机在空白处生成金币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游戏结算：结算界面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游戏结束后进入结算界面，显示相应数据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游戏结算：金币增加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玩家的金币数据更新，金币增加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游戏结算：分数更新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玩家的历史数据分数更新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进入好友界面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界面跳转至好友界面，正确显示好友列表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9292701" y="4501232"/>
            <a:ext cx="240806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 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对于交互界面界面，因为涉及到了前端渲染的问题，所以没有办法使用程序进行测试，为此，我们决定进行手动测试。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1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单元测试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081160" y="372283"/>
            <a:ext cx="202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连接函数单元测试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5421462" y="2186698"/>
          <a:ext cx="6539551" cy="4382782"/>
        </p:xfrm>
        <a:graphic>
          <a:graphicData uri="http://schemas.openxmlformats.org/drawingml/2006/table">
            <a:tbl>
              <a:tblPr firstRow="1" firstCol="1" bandRow="1"/>
              <a:tblGrid>
                <a:gridCol w="15579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8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5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78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6975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函数名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测试结果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测试人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登录注册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WeChat.onRegisterUser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加载资源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WeChat.Loading_Resources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游戏结算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WeChat.Game_Settlement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加载世界排名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WeChat.Loading_World_Rank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上传举报列表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WeChat.Uploading_Reported_Information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获取角色信息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WeChat.Loading_Character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获取商店信息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WeChat.Loading_Shop_Character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商店购买更新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WeChat.Buy_Character_Update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下载小鸟图片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WeChat.Loading_Bird_Image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6975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修改当前使用角色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WeChat.Updating_Current_Character_id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加载个人邮箱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WeChat.Loading_Email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加载全部邮箱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WeChat.Loading_All_Email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全部邮件已读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WeChat.Read_All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删除已读邮件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WeChat.Delete_Read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已读单个邮件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WeChat.Read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214307" y="1158615"/>
            <a:ext cx="332246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微信小游戏在调用云函数时，需要编写专门的请求格式去调用云函数，为了测试这一部分代码，我们没有找到专门的测试工具，于是我们编写了专门的按钮来辅助测试云函数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1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单元测试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081160" y="372283"/>
            <a:ext cx="202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云函数单元测试</a:t>
            </a:r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8379799" y="2875995"/>
            <a:ext cx="3173730" cy="37338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96771" y="1012924"/>
            <a:ext cx="1063766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对于云函数的测试，测试工具主要是选择了微信云开发自带的云函数云端测试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云端测试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能够测试云函数的开始时间，运行时长，计费时长，</a:t>
            </a:r>
            <a:r>
              <a:rPr lang="en-US" altLang="zh-CN" sz="20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shi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否调用完成，内存使用，请求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ID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，调用状态，返回结果，调用日志等等属性。本文将通过罗列表格的形式，对云函数进行测试，具体的测试结果请参照附件中“云函数测试报告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.xlsx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”。</a:t>
            </a:r>
          </a:p>
          <a:p>
            <a:endParaRPr lang="zh-CN" altLang="en-US" sz="2000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258694" y="2875995"/>
          <a:ext cx="5710275" cy="3564962"/>
        </p:xfrm>
        <a:graphic>
          <a:graphicData uri="http://schemas.openxmlformats.org/drawingml/2006/table">
            <a:tbl>
              <a:tblPr firstRow="1" firstCol="1" bandRow="1"/>
              <a:tblGrid>
                <a:gridCol w="15957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86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58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99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4082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函数名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测试结果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测试人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接收邮件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Accept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发放邮件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Awards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取消封停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Cancel_Closure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封停账号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Closure_Account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删除邮件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Delete_Read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反馈邮件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Email_Report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警告邮件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Email_Warning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游戏结算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Game_Settlement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584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处理举报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Handle_Reported_User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下载所有邮件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Loading_All_Email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4584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下载所有被举报人信息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Loading_All_Reported_Users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下载所有玩家信息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Loading_All_User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目标确定</a:t>
            </a:r>
          </a:p>
        </p:txBody>
      </p:sp>
      <p:sp>
        <p:nvSpPr>
          <p:cNvPr id="26" name="KSO_Shape"/>
          <p:cNvSpPr/>
          <p:nvPr/>
        </p:nvSpPr>
        <p:spPr bwMode="auto">
          <a:xfrm>
            <a:off x="10578776" y="4876730"/>
            <a:ext cx="411074" cy="400109"/>
          </a:xfrm>
          <a:custGeom>
            <a:avLst/>
            <a:gdLst>
              <a:gd name="T0" fmla="*/ 666817 w 2390775"/>
              <a:gd name="T1" fmla="*/ 1651200 h 2327275"/>
              <a:gd name="T2" fmla="*/ 566198 w 2390775"/>
              <a:gd name="T3" fmla="*/ 1648988 h 2327275"/>
              <a:gd name="T4" fmla="*/ 521900 w 2390775"/>
              <a:gd name="T5" fmla="*/ 1642352 h 2327275"/>
              <a:gd name="T6" fmla="*/ 451657 w 2390775"/>
              <a:gd name="T7" fmla="*/ 1625606 h 2327275"/>
              <a:gd name="T8" fmla="*/ 414954 w 2390775"/>
              <a:gd name="T9" fmla="*/ 1611703 h 2327275"/>
              <a:gd name="T10" fmla="*/ 386794 w 2390775"/>
              <a:gd name="T11" fmla="*/ 1596536 h 2327275"/>
              <a:gd name="T12" fmla="*/ 361480 w 2390775"/>
              <a:gd name="T13" fmla="*/ 1577261 h 2327275"/>
              <a:gd name="T14" fmla="*/ 340280 w 2390775"/>
              <a:gd name="T15" fmla="*/ 1553247 h 2327275"/>
              <a:gd name="T16" fmla="*/ 888937 w 2390775"/>
              <a:gd name="T17" fmla="*/ 1206621 h 2327275"/>
              <a:gd name="T18" fmla="*/ 1840488 w 2390775"/>
              <a:gd name="T19" fmla="*/ 1219287 h 2327275"/>
              <a:gd name="T20" fmla="*/ 1623069 w 2390775"/>
              <a:gd name="T21" fmla="*/ 1586618 h 2327275"/>
              <a:gd name="T22" fmla="*/ 1603447 w 2390775"/>
              <a:gd name="T23" fmla="*/ 1604668 h 2327275"/>
              <a:gd name="T24" fmla="*/ 1586041 w 2390775"/>
              <a:gd name="T25" fmla="*/ 1615435 h 2327275"/>
              <a:gd name="T26" fmla="*/ 1564203 w 2390775"/>
              <a:gd name="T27" fmla="*/ 1624302 h 2327275"/>
              <a:gd name="T28" fmla="*/ 1537619 w 2390775"/>
              <a:gd name="T29" fmla="*/ 1631584 h 2327275"/>
              <a:gd name="T30" fmla="*/ 1504706 w 2390775"/>
              <a:gd name="T31" fmla="*/ 1636335 h 2327275"/>
              <a:gd name="T32" fmla="*/ 1344252 w 2390775"/>
              <a:gd name="T33" fmla="*/ 1642035 h 2327275"/>
              <a:gd name="T34" fmla="*/ 1310389 w 2390775"/>
              <a:gd name="T35" fmla="*/ 991605 h 2327275"/>
              <a:gd name="T36" fmla="*/ 441594 w 2390775"/>
              <a:gd name="T37" fmla="*/ 1195662 h 2327275"/>
              <a:gd name="T38" fmla="*/ 81238 w 2390775"/>
              <a:gd name="T39" fmla="*/ 1104844 h 2327275"/>
              <a:gd name="T40" fmla="*/ 72704 w 2390775"/>
              <a:gd name="T41" fmla="*/ 1075414 h 2327275"/>
              <a:gd name="T42" fmla="*/ 71439 w 2390775"/>
              <a:gd name="T43" fmla="*/ 1055795 h 2327275"/>
              <a:gd name="T44" fmla="*/ 73335 w 2390775"/>
              <a:gd name="T45" fmla="*/ 1033327 h 2327275"/>
              <a:gd name="T46" fmla="*/ 79342 w 2390775"/>
              <a:gd name="T47" fmla="*/ 1007378 h 2327275"/>
              <a:gd name="T48" fmla="*/ 89773 w 2390775"/>
              <a:gd name="T49" fmla="*/ 977316 h 2327275"/>
              <a:gd name="T50" fmla="*/ 110320 w 2390775"/>
              <a:gd name="T51" fmla="*/ 933964 h 2327275"/>
              <a:gd name="T52" fmla="*/ 509555 w 2390775"/>
              <a:gd name="T53" fmla="*/ 642520 h 2327275"/>
              <a:gd name="T54" fmla="*/ 1847476 w 2390775"/>
              <a:gd name="T55" fmla="*/ 860382 h 2327275"/>
              <a:gd name="T56" fmla="*/ 1866124 w 2390775"/>
              <a:gd name="T57" fmla="*/ 899590 h 2327275"/>
              <a:gd name="T58" fmla="*/ 1881611 w 2390775"/>
              <a:gd name="T59" fmla="*/ 941329 h 2327275"/>
              <a:gd name="T60" fmla="*/ 1899627 w 2390775"/>
              <a:gd name="T61" fmla="*/ 1008363 h 2327275"/>
              <a:gd name="T62" fmla="*/ 1904368 w 2390775"/>
              <a:gd name="T63" fmla="*/ 1046940 h 2327275"/>
              <a:gd name="T64" fmla="*/ 1904052 w 2390775"/>
              <a:gd name="T65" fmla="*/ 1078876 h 2327275"/>
              <a:gd name="T66" fmla="*/ 1898679 w 2390775"/>
              <a:gd name="T67" fmla="*/ 1110496 h 2327275"/>
              <a:gd name="T68" fmla="*/ 1886036 w 2390775"/>
              <a:gd name="T69" fmla="*/ 1139903 h 2327275"/>
              <a:gd name="T70" fmla="*/ 1704931 w 2390775"/>
              <a:gd name="T71" fmla="*/ 607105 h 2327275"/>
              <a:gd name="T72" fmla="*/ 1269206 w 2390775"/>
              <a:gd name="T73" fmla="*/ 633 h 2327275"/>
              <a:gd name="T74" fmla="*/ 1298604 w 2390775"/>
              <a:gd name="T75" fmla="*/ 7913 h 2327275"/>
              <a:gd name="T76" fmla="*/ 1316622 w 2390775"/>
              <a:gd name="T77" fmla="*/ 16460 h 2327275"/>
              <a:gd name="T78" fmla="*/ 1334957 w 2390775"/>
              <a:gd name="T79" fmla="*/ 29437 h 2327275"/>
              <a:gd name="T80" fmla="*/ 1354556 w 2390775"/>
              <a:gd name="T81" fmla="*/ 47796 h 2327275"/>
              <a:gd name="T82" fmla="*/ 1374787 w 2390775"/>
              <a:gd name="T83" fmla="*/ 71853 h 2327275"/>
              <a:gd name="T84" fmla="*/ 1402289 w 2390775"/>
              <a:gd name="T85" fmla="*/ 111420 h 2327275"/>
              <a:gd name="T86" fmla="*/ 1454131 w 2390775"/>
              <a:gd name="T87" fmla="*/ 603311 h 2327275"/>
              <a:gd name="T88" fmla="*/ 851305 w 2390775"/>
              <a:gd name="T89" fmla="*/ 0 h 2327275"/>
              <a:gd name="T90" fmla="*/ 776986 w 2390775"/>
              <a:gd name="T91" fmla="*/ 648844 h 2327275"/>
              <a:gd name="T92" fmla="*/ 537523 w 2390775"/>
              <a:gd name="T93" fmla="*/ 174396 h 2327275"/>
              <a:gd name="T94" fmla="*/ 561912 w 2390775"/>
              <a:gd name="T95" fmla="*/ 138631 h 2327275"/>
              <a:gd name="T96" fmla="*/ 590420 w 2390775"/>
              <a:gd name="T97" fmla="*/ 103815 h 2327275"/>
              <a:gd name="T98" fmla="*/ 639199 w 2390775"/>
              <a:gd name="T99" fmla="*/ 54439 h 2327275"/>
              <a:gd name="T100" fmla="*/ 670241 w 2390775"/>
              <a:gd name="T101" fmla="*/ 30701 h 2327275"/>
              <a:gd name="T102" fmla="*/ 698115 w 2390775"/>
              <a:gd name="T103" fmla="*/ 15192 h 2327275"/>
              <a:gd name="T104" fmla="*/ 728206 w 2390775"/>
              <a:gd name="T105" fmla="*/ 4114 h 2327275"/>
              <a:gd name="T106" fmla="*/ 759565 w 2390775"/>
              <a:gd name="T107" fmla="*/ 0 h 2327275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390775" h="2327275">
                <a:moveTo>
                  <a:pt x="1115616" y="1514475"/>
                </a:moveTo>
                <a:lnTo>
                  <a:pt x="1116013" y="2073275"/>
                </a:lnTo>
                <a:lnTo>
                  <a:pt x="959557" y="2072879"/>
                </a:lnTo>
                <a:lnTo>
                  <a:pt x="836855" y="2072482"/>
                </a:lnTo>
                <a:lnTo>
                  <a:pt x="750685" y="2072085"/>
                </a:lnTo>
                <a:lnTo>
                  <a:pt x="737978" y="2071689"/>
                </a:lnTo>
                <a:lnTo>
                  <a:pt x="724080" y="2070896"/>
                </a:lnTo>
                <a:lnTo>
                  <a:pt x="710579" y="2069706"/>
                </a:lnTo>
                <a:lnTo>
                  <a:pt x="696680" y="2067723"/>
                </a:lnTo>
                <a:lnTo>
                  <a:pt x="682782" y="2065740"/>
                </a:lnTo>
                <a:lnTo>
                  <a:pt x="668487" y="2063757"/>
                </a:lnTo>
                <a:lnTo>
                  <a:pt x="654985" y="2061377"/>
                </a:lnTo>
                <a:lnTo>
                  <a:pt x="641087" y="2058998"/>
                </a:lnTo>
                <a:lnTo>
                  <a:pt x="614482" y="2053049"/>
                </a:lnTo>
                <a:lnTo>
                  <a:pt x="589465" y="2046703"/>
                </a:lnTo>
                <a:lnTo>
                  <a:pt x="566830" y="2040358"/>
                </a:lnTo>
                <a:lnTo>
                  <a:pt x="556903" y="2037185"/>
                </a:lnTo>
                <a:lnTo>
                  <a:pt x="547769" y="2034012"/>
                </a:lnTo>
                <a:lnTo>
                  <a:pt x="529503" y="2026874"/>
                </a:lnTo>
                <a:lnTo>
                  <a:pt x="520767" y="2022908"/>
                </a:lnTo>
                <a:lnTo>
                  <a:pt x="512031" y="2018149"/>
                </a:lnTo>
                <a:lnTo>
                  <a:pt x="502898" y="2013786"/>
                </a:lnTo>
                <a:lnTo>
                  <a:pt x="493765" y="2009027"/>
                </a:lnTo>
                <a:lnTo>
                  <a:pt x="485426" y="2003871"/>
                </a:lnTo>
                <a:lnTo>
                  <a:pt x="477087" y="1998319"/>
                </a:lnTo>
                <a:lnTo>
                  <a:pt x="468747" y="1992370"/>
                </a:lnTo>
                <a:lnTo>
                  <a:pt x="461203" y="1986421"/>
                </a:lnTo>
                <a:lnTo>
                  <a:pt x="453658" y="1979679"/>
                </a:lnTo>
                <a:lnTo>
                  <a:pt x="446113" y="1972541"/>
                </a:lnTo>
                <a:lnTo>
                  <a:pt x="439362" y="1965402"/>
                </a:lnTo>
                <a:lnTo>
                  <a:pt x="433009" y="1957470"/>
                </a:lnTo>
                <a:lnTo>
                  <a:pt x="427052" y="1949538"/>
                </a:lnTo>
                <a:lnTo>
                  <a:pt x="421890" y="1941210"/>
                </a:lnTo>
                <a:lnTo>
                  <a:pt x="400050" y="1903930"/>
                </a:lnTo>
                <a:lnTo>
                  <a:pt x="616864" y="1518045"/>
                </a:lnTo>
                <a:lnTo>
                  <a:pt x="1115616" y="1514475"/>
                </a:lnTo>
                <a:close/>
                <a:moveTo>
                  <a:pt x="1644538" y="1244600"/>
                </a:moveTo>
                <a:lnTo>
                  <a:pt x="1644538" y="1533950"/>
                </a:lnTo>
                <a:lnTo>
                  <a:pt x="1919386" y="1532757"/>
                </a:lnTo>
                <a:lnTo>
                  <a:pt x="2309813" y="1530372"/>
                </a:lnTo>
                <a:lnTo>
                  <a:pt x="2054824" y="1965986"/>
                </a:lnTo>
                <a:lnTo>
                  <a:pt x="2049263" y="1974333"/>
                </a:lnTo>
                <a:lnTo>
                  <a:pt x="2043703" y="1983077"/>
                </a:lnTo>
                <a:lnTo>
                  <a:pt x="2036951" y="1991423"/>
                </a:lnTo>
                <a:lnTo>
                  <a:pt x="2029802" y="1999373"/>
                </a:lnTo>
                <a:lnTo>
                  <a:pt x="2021858" y="2006924"/>
                </a:lnTo>
                <a:lnTo>
                  <a:pt x="2017092" y="2010501"/>
                </a:lnTo>
                <a:lnTo>
                  <a:pt x="2012326" y="2014078"/>
                </a:lnTo>
                <a:lnTo>
                  <a:pt x="2007162" y="2017656"/>
                </a:lnTo>
                <a:lnTo>
                  <a:pt x="2001999" y="2020835"/>
                </a:lnTo>
                <a:lnTo>
                  <a:pt x="1996439" y="2024412"/>
                </a:lnTo>
                <a:lnTo>
                  <a:pt x="1990481" y="2027592"/>
                </a:lnTo>
                <a:lnTo>
                  <a:pt x="1984126" y="2030772"/>
                </a:lnTo>
                <a:lnTo>
                  <a:pt x="1977771" y="2033554"/>
                </a:lnTo>
                <a:lnTo>
                  <a:pt x="1970622" y="2036336"/>
                </a:lnTo>
                <a:lnTo>
                  <a:pt x="1963075" y="2038721"/>
                </a:lnTo>
                <a:lnTo>
                  <a:pt x="1955132" y="2041503"/>
                </a:lnTo>
                <a:lnTo>
                  <a:pt x="1947188" y="2043490"/>
                </a:lnTo>
                <a:lnTo>
                  <a:pt x="1938450" y="2045875"/>
                </a:lnTo>
                <a:lnTo>
                  <a:pt x="1929712" y="2047862"/>
                </a:lnTo>
                <a:lnTo>
                  <a:pt x="1919783" y="2049452"/>
                </a:lnTo>
                <a:lnTo>
                  <a:pt x="1909853" y="2051042"/>
                </a:lnTo>
                <a:lnTo>
                  <a:pt x="1899527" y="2052632"/>
                </a:lnTo>
                <a:lnTo>
                  <a:pt x="1888406" y="2053824"/>
                </a:lnTo>
                <a:lnTo>
                  <a:pt x="1877285" y="2055017"/>
                </a:lnTo>
                <a:lnTo>
                  <a:pt x="1864972" y="2055812"/>
                </a:lnTo>
                <a:lnTo>
                  <a:pt x="1839155" y="2057004"/>
                </a:lnTo>
                <a:lnTo>
                  <a:pt x="1687036" y="2060979"/>
                </a:lnTo>
                <a:lnTo>
                  <a:pt x="1642552" y="2062171"/>
                </a:lnTo>
                <a:lnTo>
                  <a:pt x="1644140" y="2327275"/>
                </a:lnTo>
                <a:lnTo>
                  <a:pt x="1273175" y="1801439"/>
                </a:lnTo>
                <a:lnTo>
                  <a:pt x="1644538" y="1244600"/>
                </a:lnTo>
                <a:close/>
                <a:moveTo>
                  <a:pt x="639492" y="806450"/>
                </a:moveTo>
                <a:lnTo>
                  <a:pt x="939800" y="1403808"/>
                </a:lnTo>
                <a:lnTo>
                  <a:pt x="688684" y="1261221"/>
                </a:lnTo>
                <a:lnTo>
                  <a:pt x="554200" y="1500720"/>
                </a:lnTo>
                <a:lnTo>
                  <a:pt x="363781" y="1841500"/>
                </a:lnTo>
                <a:lnTo>
                  <a:pt x="111078" y="1404603"/>
                </a:lnTo>
                <a:lnTo>
                  <a:pt x="106318" y="1395865"/>
                </a:lnTo>
                <a:lnTo>
                  <a:pt x="101954" y="1386730"/>
                </a:lnTo>
                <a:lnTo>
                  <a:pt x="97987" y="1376403"/>
                </a:lnTo>
                <a:lnTo>
                  <a:pt x="94813" y="1366473"/>
                </a:lnTo>
                <a:lnTo>
                  <a:pt x="92036" y="1355750"/>
                </a:lnTo>
                <a:lnTo>
                  <a:pt x="91243" y="1349792"/>
                </a:lnTo>
                <a:lnTo>
                  <a:pt x="90449" y="1344231"/>
                </a:lnTo>
                <a:lnTo>
                  <a:pt x="90053" y="1337877"/>
                </a:lnTo>
                <a:lnTo>
                  <a:pt x="89656" y="1331919"/>
                </a:lnTo>
                <a:lnTo>
                  <a:pt x="89656" y="1325167"/>
                </a:lnTo>
                <a:lnTo>
                  <a:pt x="89656" y="1318415"/>
                </a:lnTo>
                <a:lnTo>
                  <a:pt x="90053" y="1311265"/>
                </a:lnTo>
                <a:lnTo>
                  <a:pt x="90846" y="1304116"/>
                </a:lnTo>
                <a:lnTo>
                  <a:pt x="92036" y="1296967"/>
                </a:lnTo>
                <a:lnTo>
                  <a:pt x="93226" y="1289421"/>
                </a:lnTo>
                <a:lnTo>
                  <a:pt x="95210" y="1281080"/>
                </a:lnTo>
                <a:lnTo>
                  <a:pt x="97193" y="1272739"/>
                </a:lnTo>
                <a:lnTo>
                  <a:pt x="99574" y="1264398"/>
                </a:lnTo>
                <a:lnTo>
                  <a:pt x="101954" y="1255263"/>
                </a:lnTo>
                <a:lnTo>
                  <a:pt x="105127" y="1246128"/>
                </a:lnTo>
                <a:lnTo>
                  <a:pt x="108698" y="1236596"/>
                </a:lnTo>
                <a:lnTo>
                  <a:pt x="112665" y="1226666"/>
                </a:lnTo>
                <a:lnTo>
                  <a:pt x="116632" y="1216737"/>
                </a:lnTo>
                <a:lnTo>
                  <a:pt x="121392" y="1206013"/>
                </a:lnTo>
                <a:lnTo>
                  <a:pt x="126550" y="1195289"/>
                </a:lnTo>
                <a:lnTo>
                  <a:pt x="138451" y="1172253"/>
                </a:lnTo>
                <a:lnTo>
                  <a:pt x="209462" y="1038006"/>
                </a:lnTo>
                <a:lnTo>
                  <a:pt x="230884" y="998685"/>
                </a:lnTo>
                <a:lnTo>
                  <a:pt x="0" y="869205"/>
                </a:lnTo>
                <a:lnTo>
                  <a:pt x="639492" y="806450"/>
                </a:lnTo>
                <a:close/>
                <a:moveTo>
                  <a:pt x="2139688" y="762000"/>
                </a:moveTo>
                <a:lnTo>
                  <a:pt x="2216641" y="898525"/>
                </a:lnTo>
                <a:lnTo>
                  <a:pt x="2276537" y="1004887"/>
                </a:lnTo>
                <a:lnTo>
                  <a:pt x="2318583" y="1079897"/>
                </a:lnTo>
                <a:lnTo>
                  <a:pt x="2324533" y="1091406"/>
                </a:lnTo>
                <a:lnTo>
                  <a:pt x="2330483" y="1103709"/>
                </a:lnTo>
                <a:lnTo>
                  <a:pt x="2336432" y="1116409"/>
                </a:lnTo>
                <a:lnTo>
                  <a:pt x="2341986" y="1129109"/>
                </a:lnTo>
                <a:lnTo>
                  <a:pt x="2347142" y="1141809"/>
                </a:lnTo>
                <a:lnTo>
                  <a:pt x="2352299" y="1155303"/>
                </a:lnTo>
                <a:lnTo>
                  <a:pt x="2357059" y="1168400"/>
                </a:lnTo>
                <a:lnTo>
                  <a:pt x="2361422" y="1181497"/>
                </a:lnTo>
                <a:lnTo>
                  <a:pt x="2369355" y="1207690"/>
                </a:lnTo>
                <a:lnTo>
                  <a:pt x="2376099" y="1232297"/>
                </a:lnTo>
                <a:lnTo>
                  <a:pt x="2382048" y="1255315"/>
                </a:lnTo>
                <a:lnTo>
                  <a:pt x="2384032" y="1265634"/>
                </a:lnTo>
                <a:lnTo>
                  <a:pt x="2385618" y="1275556"/>
                </a:lnTo>
                <a:lnTo>
                  <a:pt x="2388395" y="1294606"/>
                </a:lnTo>
                <a:lnTo>
                  <a:pt x="2389188" y="1304528"/>
                </a:lnTo>
                <a:lnTo>
                  <a:pt x="2389982" y="1314053"/>
                </a:lnTo>
                <a:lnTo>
                  <a:pt x="2390378" y="1323975"/>
                </a:lnTo>
                <a:lnTo>
                  <a:pt x="2390775" y="1334294"/>
                </a:lnTo>
                <a:lnTo>
                  <a:pt x="2390378" y="1344215"/>
                </a:lnTo>
                <a:lnTo>
                  <a:pt x="2389585" y="1354137"/>
                </a:lnTo>
                <a:lnTo>
                  <a:pt x="2388792" y="1364059"/>
                </a:lnTo>
                <a:lnTo>
                  <a:pt x="2387205" y="1373981"/>
                </a:lnTo>
                <a:lnTo>
                  <a:pt x="2385222" y="1384300"/>
                </a:lnTo>
                <a:lnTo>
                  <a:pt x="2382842" y="1393825"/>
                </a:lnTo>
                <a:lnTo>
                  <a:pt x="2379272" y="1403350"/>
                </a:lnTo>
                <a:lnTo>
                  <a:pt x="2375702" y="1412478"/>
                </a:lnTo>
                <a:lnTo>
                  <a:pt x="2371735" y="1421606"/>
                </a:lnTo>
                <a:lnTo>
                  <a:pt x="2366975" y="1430734"/>
                </a:lnTo>
                <a:lnTo>
                  <a:pt x="2345556" y="1467644"/>
                </a:lnTo>
                <a:lnTo>
                  <a:pt x="1902485" y="1470025"/>
                </a:lnTo>
                <a:lnTo>
                  <a:pt x="1654175" y="1038225"/>
                </a:lnTo>
                <a:lnTo>
                  <a:pt x="2139688" y="762000"/>
                </a:lnTo>
                <a:close/>
                <a:moveTo>
                  <a:pt x="1068388" y="0"/>
                </a:moveTo>
                <a:lnTo>
                  <a:pt x="1572620" y="0"/>
                </a:lnTo>
                <a:lnTo>
                  <a:pt x="1582538" y="0"/>
                </a:lnTo>
                <a:lnTo>
                  <a:pt x="1592853" y="794"/>
                </a:lnTo>
                <a:lnTo>
                  <a:pt x="1603565" y="2384"/>
                </a:lnTo>
                <a:lnTo>
                  <a:pt x="1613879" y="4767"/>
                </a:lnTo>
                <a:lnTo>
                  <a:pt x="1624591" y="7946"/>
                </a:lnTo>
                <a:lnTo>
                  <a:pt x="1629748" y="9932"/>
                </a:lnTo>
                <a:lnTo>
                  <a:pt x="1635302" y="11919"/>
                </a:lnTo>
                <a:lnTo>
                  <a:pt x="1640856" y="14700"/>
                </a:lnTo>
                <a:lnTo>
                  <a:pt x="1646807" y="17481"/>
                </a:lnTo>
                <a:lnTo>
                  <a:pt x="1652361" y="20659"/>
                </a:lnTo>
                <a:lnTo>
                  <a:pt x="1657915" y="24235"/>
                </a:lnTo>
                <a:lnTo>
                  <a:pt x="1663866" y="27810"/>
                </a:lnTo>
                <a:lnTo>
                  <a:pt x="1669420" y="32181"/>
                </a:lnTo>
                <a:lnTo>
                  <a:pt x="1675371" y="36948"/>
                </a:lnTo>
                <a:lnTo>
                  <a:pt x="1681322" y="41716"/>
                </a:lnTo>
                <a:lnTo>
                  <a:pt x="1687273" y="47675"/>
                </a:lnTo>
                <a:lnTo>
                  <a:pt x="1693620" y="53634"/>
                </a:lnTo>
                <a:lnTo>
                  <a:pt x="1699968" y="59991"/>
                </a:lnTo>
                <a:lnTo>
                  <a:pt x="1706315" y="66745"/>
                </a:lnTo>
                <a:lnTo>
                  <a:pt x="1712663" y="73896"/>
                </a:lnTo>
                <a:lnTo>
                  <a:pt x="1719010" y="81445"/>
                </a:lnTo>
                <a:lnTo>
                  <a:pt x="1725358" y="90185"/>
                </a:lnTo>
                <a:lnTo>
                  <a:pt x="1732102" y="98926"/>
                </a:lnTo>
                <a:lnTo>
                  <a:pt x="1739243" y="108063"/>
                </a:lnTo>
                <a:lnTo>
                  <a:pt x="1745987" y="117996"/>
                </a:lnTo>
                <a:lnTo>
                  <a:pt x="1759873" y="139847"/>
                </a:lnTo>
                <a:lnTo>
                  <a:pt x="1840010" y="268569"/>
                </a:lnTo>
                <a:lnTo>
                  <a:pt x="1863417" y="306709"/>
                </a:lnTo>
                <a:lnTo>
                  <a:pt x="2090738" y="171233"/>
                </a:lnTo>
                <a:lnTo>
                  <a:pt x="1824935" y="757238"/>
                </a:lnTo>
                <a:lnTo>
                  <a:pt x="1158047" y="718303"/>
                </a:lnTo>
                <a:lnTo>
                  <a:pt x="1407188" y="572100"/>
                </a:lnTo>
                <a:lnTo>
                  <a:pt x="1267145" y="335711"/>
                </a:lnTo>
                <a:lnTo>
                  <a:pt x="1068388" y="0"/>
                </a:lnTo>
                <a:close/>
                <a:moveTo>
                  <a:pt x="953254" y="0"/>
                </a:moveTo>
                <a:lnTo>
                  <a:pt x="996186" y="0"/>
                </a:lnTo>
                <a:lnTo>
                  <a:pt x="1222376" y="381372"/>
                </a:lnTo>
                <a:lnTo>
                  <a:pt x="975117" y="814388"/>
                </a:lnTo>
                <a:lnTo>
                  <a:pt x="490538" y="534318"/>
                </a:lnTo>
                <a:lnTo>
                  <a:pt x="569247" y="398851"/>
                </a:lnTo>
                <a:lnTo>
                  <a:pt x="630863" y="293180"/>
                </a:lnTo>
                <a:lnTo>
                  <a:pt x="674591" y="218891"/>
                </a:lnTo>
                <a:lnTo>
                  <a:pt x="681349" y="207768"/>
                </a:lnTo>
                <a:lnTo>
                  <a:pt x="689299" y="196645"/>
                </a:lnTo>
                <a:lnTo>
                  <a:pt x="697249" y="185521"/>
                </a:lnTo>
                <a:lnTo>
                  <a:pt x="705200" y="174001"/>
                </a:lnTo>
                <a:lnTo>
                  <a:pt x="713945" y="162877"/>
                </a:lnTo>
                <a:lnTo>
                  <a:pt x="722691" y="151754"/>
                </a:lnTo>
                <a:lnTo>
                  <a:pt x="731834" y="141028"/>
                </a:lnTo>
                <a:lnTo>
                  <a:pt x="740977" y="130302"/>
                </a:lnTo>
                <a:lnTo>
                  <a:pt x="759263" y="110439"/>
                </a:lnTo>
                <a:lnTo>
                  <a:pt x="777549" y="92165"/>
                </a:lnTo>
                <a:lnTo>
                  <a:pt x="794245" y="75480"/>
                </a:lnTo>
                <a:lnTo>
                  <a:pt x="802195" y="68329"/>
                </a:lnTo>
                <a:lnTo>
                  <a:pt x="809748" y="61973"/>
                </a:lnTo>
                <a:lnTo>
                  <a:pt x="824854" y="50452"/>
                </a:lnTo>
                <a:lnTo>
                  <a:pt x="832804" y="44493"/>
                </a:lnTo>
                <a:lnTo>
                  <a:pt x="841152" y="38534"/>
                </a:lnTo>
                <a:lnTo>
                  <a:pt x="849500" y="33370"/>
                </a:lnTo>
                <a:lnTo>
                  <a:pt x="857848" y="28206"/>
                </a:lnTo>
                <a:lnTo>
                  <a:pt x="866991" y="23438"/>
                </a:lnTo>
                <a:lnTo>
                  <a:pt x="876134" y="19068"/>
                </a:lnTo>
                <a:lnTo>
                  <a:pt x="884880" y="14699"/>
                </a:lnTo>
                <a:lnTo>
                  <a:pt x="894420" y="11123"/>
                </a:lnTo>
                <a:lnTo>
                  <a:pt x="903961" y="7945"/>
                </a:lnTo>
                <a:lnTo>
                  <a:pt x="913899" y="5164"/>
                </a:lnTo>
                <a:lnTo>
                  <a:pt x="923439" y="2781"/>
                </a:lnTo>
                <a:lnTo>
                  <a:pt x="933377" y="1192"/>
                </a:lnTo>
                <a:lnTo>
                  <a:pt x="943316" y="397"/>
                </a:lnTo>
                <a:lnTo>
                  <a:pt x="9532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7" name="KSO_Shape"/>
          <p:cNvSpPr/>
          <p:nvPr/>
        </p:nvSpPr>
        <p:spPr bwMode="auto">
          <a:xfrm>
            <a:off x="10601806" y="4016651"/>
            <a:ext cx="363932" cy="461646"/>
          </a:xfrm>
          <a:custGeom>
            <a:avLst/>
            <a:gdLst>
              <a:gd name="T0" fmla="*/ 259322 w 2665412"/>
              <a:gd name="T1" fmla="*/ 2895285 h 3382963"/>
              <a:gd name="T2" fmla="*/ 511017 w 2665412"/>
              <a:gd name="T3" fmla="*/ 3155147 h 3382963"/>
              <a:gd name="T4" fmla="*/ 770965 w 2665412"/>
              <a:gd name="T5" fmla="*/ 2903852 h 3382963"/>
              <a:gd name="T6" fmla="*/ 519587 w 2665412"/>
              <a:gd name="T7" fmla="*/ 2643989 h 3382963"/>
              <a:gd name="T8" fmla="*/ 875071 w 2665412"/>
              <a:gd name="T9" fmla="*/ 2732514 h 3382963"/>
              <a:gd name="T10" fmla="*/ 732560 w 2665412"/>
              <a:gd name="T11" fmla="*/ 3231615 h 3382963"/>
              <a:gd name="T12" fmla="*/ 265987 w 2665412"/>
              <a:gd name="T13" fmla="*/ 3315697 h 3382963"/>
              <a:gd name="T14" fmla="*/ 147598 w 2665412"/>
              <a:gd name="T15" fmla="*/ 2750917 h 3382963"/>
              <a:gd name="T16" fmla="*/ 1831415 w 2665412"/>
              <a:gd name="T17" fmla="*/ 2257426 h 3382963"/>
              <a:gd name="T18" fmla="*/ 1993961 w 2665412"/>
              <a:gd name="T19" fmla="*/ 2438401 h 3382963"/>
              <a:gd name="T20" fmla="*/ 1847258 w 2665412"/>
              <a:gd name="T21" fmla="*/ 2409508 h 3382963"/>
              <a:gd name="T22" fmla="*/ 1685662 w 2665412"/>
              <a:gd name="T23" fmla="*/ 2468563 h 3382963"/>
              <a:gd name="T24" fmla="*/ 1995229 w 2665412"/>
              <a:gd name="T25" fmla="*/ 2640966 h 3382963"/>
              <a:gd name="T26" fmla="*/ 1952137 w 2665412"/>
              <a:gd name="T27" fmla="*/ 2838768 h 3382963"/>
              <a:gd name="T28" fmla="*/ 1735409 w 2665412"/>
              <a:gd name="T29" fmla="*/ 2918143 h 3382963"/>
              <a:gd name="T30" fmla="*/ 1580784 w 2665412"/>
              <a:gd name="T31" fmla="*/ 2728596 h 3382963"/>
              <a:gd name="T32" fmla="*/ 1742380 w 2665412"/>
              <a:gd name="T33" fmla="*/ 2773998 h 3382963"/>
              <a:gd name="T34" fmla="*/ 1881478 w 2665412"/>
              <a:gd name="T35" fmla="*/ 2691766 h 3382963"/>
              <a:gd name="T36" fmla="*/ 1563357 w 2665412"/>
              <a:gd name="T37" fmla="*/ 2467293 h 3382963"/>
              <a:gd name="T38" fmla="*/ 1692634 w 2665412"/>
              <a:gd name="T39" fmla="*/ 2322831 h 3382963"/>
              <a:gd name="T40" fmla="*/ 1625723 w 2665412"/>
              <a:gd name="T41" fmla="*/ 2198771 h 3382963"/>
              <a:gd name="T42" fmla="*/ 1410098 w 2665412"/>
              <a:gd name="T43" fmla="*/ 2430592 h 3382963"/>
              <a:gd name="T44" fmla="*/ 1421847 w 2665412"/>
              <a:gd name="T45" fmla="*/ 2757048 h 3382963"/>
              <a:gd name="T46" fmla="*/ 1653351 w 2665412"/>
              <a:gd name="T47" fmla="*/ 2972991 h 3382963"/>
              <a:gd name="T48" fmla="*/ 1980125 w 2665412"/>
              <a:gd name="T49" fmla="*/ 2960924 h 3382963"/>
              <a:gd name="T50" fmla="*/ 2195433 w 2665412"/>
              <a:gd name="T51" fmla="*/ 2729420 h 3382963"/>
              <a:gd name="T52" fmla="*/ 2184001 w 2665412"/>
              <a:gd name="T53" fmla="*/ 2402964 h 3382963"/>
              <a:gd name="T54" fmla="*/ 1952179 w 2665412"/>
              <a:gd name="T55" fmla="*/ 2187021 h 3382963"/>
              <a:gd name="T56" fmla="*/ 2156055 w 2665412"/>
              <a:gd name="T57" fmla="*/ 2032367 h 3382963"/>
              <a:gd name="T58" fmla="*/ 2395816 w 2665412"/>
              <a:gd name="T59" fmla="*/ 2850094 h 3382963"/>
              <a:gd name="T60" fmla="*/ 1619054 w 2665412"/>
              <a:gd name="T61" fmla="*/ 3205130 h 3382963"/>
              <a:gd name="T62" fmla="*/ 1161763 w 2665412"/>
              <a:gd name="T63" fmla="*/ 2697981 h 3382963"/>
              <a:gd name="T64" fmla="*/ 1590474 w 2665412"/>
              <a:gd name="T65" fmla="*/ 1963774 h 3382963"/>
              <a:gd name="T66" fmla="*/ 247746 w 2665412"/>
              <a:gd name="T67" fmla="*/ 2374875 h 3382963"/>
              <a:gd name="T68" fmla="*/ 90506 w 2665412"/>
              <a:gd name="T69" fmla="*/ 2382501 h 3382963"/>
              <a:gd name="T70" fmla="*/ 82882 w 2665412"/>
              <a:gd name="T71" fmla="*/ 2224911 h 3382963"/>
              <a:gd name="T72" fmla="*/ 1925231 w 2665412"/>
              <a:gd name="T73" fmla="*/ 1275421 h 3382963"/>
              <a:gd name="T74" fmla="*/ 2142932 w 2665412"/>
              <a:gd name="T75" fmla="*/ 1565745 h 3382963"/>
              <a:gd name="T76" fmla="*/ 2433411 w 2665412"/>
              <a:gd name="T77" fmla="*/ 1348081 h 3382963"/>
              <a:gd name="T78" fmla="*/ 2215710 w 2665412"/>
              <a:gd name="T79" fmla="*/ 1057758 h 3382963"/>
              <a:gd name="T80" fmla="*/ 2557039 w 2665412"/>
              <a:gd name="T81" fmla="*/ 1184676 h 3382963"/>
              <a:gd name="T82" fmla="*/ 2359043 w 2665412"/>
              <a:gd name="T83" fmla="*/ 1666644 h 3382963"/>
              <a:gd name="T84" fmla="*/ 1943029 w 2665412"/>
              <a:gd name="T85" fmla="*/ 1631742 h 3382963"/>
              <a:gd name="T86" fmla="*/ 1831795 w 2665412"/>
              <a:gd name="T87" fmla="*/ 1117727 h 3382963"/>
              <a:gd name="T88" fmla="*/ 1543971 w 2665412"/>
              <a:gd name="T89" fmla="*/ 596250 h 3382963"/>
              <a:gd name="T90" fmla="*/ 1297460 w 2665412"/>
              <a:gd name="T91" fmla="*/ 948099 h 3382963"/>
              <a:gd name="T92" fmla="*/ 1031888 w 2665412"/>
              <a:gd name="T93" fmla="*/ 755548 h 3382963"/>
              <a:gd name="T94" fmla="*/ 814631 w 2665412"/>
              <a:gd name="T95" fmla="*/ 602286 h 3382963"/>
              <a:gd name="T96" fmla="*/ 863801 w 2665412"/>
              <a:gd name="T97" fmla="*/ 640380 h 3382963"/>
              <a:gd name="T98" fmla="*/ 958650 w 2665412"/>
              <a:gd name="T99" fmla="*/ 731486 h 3382963"/>
              <a:gd name="T100" fmla="*/ 915825 w 2665412"/>
              <a:gd name="T101" fmla="*/ 1047026 h 3382963"/>
              <a:gd name="T102" fmla="*/ 1093788 w 2665412"/>
              <a:gd name="T103" fmla="*/ 1742545 h 3382963"/>
              <a:gd name="T104" fmla="*/ 941203 w 2665412"/>
              <a:gd name="T105" fmla="*/ 2331086 h 3382963"/>
              <a:gd name="T106" fmla="*/ 804162 w 2665412"/>
              <a:gd name="T107" fmla="*/ 2246646 h 3382963"/>
              <a:gd name="T108" fmla="*/ 518978 w 2665412"/>
              <a:gd name="T109" fmla="*/ 1458116 h 3382963"/>
              <a:gd name="T110" fmla="*/ 425714 w 2665412"/>
              <a:gd name="T111" fmla="*/ 1302568 h 3382963"/>
              <a:gd name="T112" fmla="*/ 154488 w 2665412"/>
              <a:gd name="T113" fmla="*/ 951475 h 3382963"/>
              <a:gd name="T114" fmla="*/ 4758 w 2665412"/>
              <a:gd name="T115" fmla="*/ 912429 h 3382963"/>
              <a:gd name="T116" fmla="*/ 912333 w 2665412"/>
              <a:gd name="T117" fmla="*/ 0 h 3382963"/>
              <a:gd name="T118" fmla="*/ 1112519 w 2665412"/>
              <a:gd name="T119" fmla="*/ 199433 h 3382963"/>
              <a:gd name="T120" fmla="*/ 953005 w 2665412"/>
              <a:gd name="T121" fmla="*/ 526732 h 3382963"/>
              <a:gd name="T122" fmla="*/ 719772 w 2665412"/>
              <a:gd name="T123" fmla="*/ 209293 h 3382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665412" h="3382963">
                <a:moveTo>
                  <a:pt x="506574" y="2643989"/>
                </a:moveTo>
                <a:lnTo>
                  <a:pt x="493243" y="2644624"/>
                </a:lnTo>
                <a:lnTo>
                  <a:pt x="480230" y="2646210"/>
                </a:lnTo>
                <a:lnTo>
                  <a:pt x="467217" y="2648431"/>
                </a:lnTo>
                <a:lnTo>
                  <a:pt x="454521" y="2650970"/>
                </a:lnTo>
                <a:lnTo>
                  <a:pt x="442460" y="2654460"/>
                </a:lnTo>
                <a:lnTo>
                  <a:pt x="430399" y="2658585"/>
                </a:lnTo>
                <a:lnTo>
                  <a:pt x="418655" y="2663027"/>
                </a:lnTo>
                <a:lnTo>
                  <a:pt x="407229" y="2667786"/>
                </a:lnTo>
                <a:lnTo>
                  <a:pt x="396120" y="2673180"/>
                </a:lnTo>
                <a:lnTo>
                  <a:pt x="385328" y="2679526"/>
                </a:lnTo>
                <a:lnTo>
                  <a:pt x="374854" y="2685872"/>
                </a:lnTo>
                <a:lnTo>
                  <a:pt x="364380" y="2692852"/>
                </a:lnTo>
                <a:lnTo>
                  <a:pt x="354858" y="2700784"/>
                </a:lnTo>
                <a:lnTo>
                  <a:pt x="345336" y="2708717"/>
                </a:lnTo>
                <a:lnTo>
                  <a:pt x="336449" y="2717284"/>
                </a:lnTo>
                <a:lnTo>
                  <a:pt x="327562" y="2725533"/>
                </a:lnTo>
                <a:lnTo>
                  <a:pt x="319310" y="2735052"/>
                </a:lnTo>
                <a:lnTo>
                  <a:pt x="312010" y="2744571"/>
                </a:lnTo>
                <a:lnTo>
                  <a:pt x="304710" y="2754724"/>
                </a:lnTo>
                <a:lnTo>
                  <a:pt x="298044" y="2764878"/>
                </a:lnTo>
                <a:lnTo>
                  <a:pt x="291696" y="2775348"/>
                </a:lnTo>
                <a:lnTo>
                  <a:pt x="285983" y="2786136"/>
                </a:lnTo>
                <a:lnTo>
                  <a:pt x="280905" y="2797241"/>
                </a:lnTo>
                <a:lnTo>
                  <a:pt x="276144" y="2808981"/>
                </a:lnTo>
                <a:lnTo>
                  <a:pt x="272018" y="2820721"/>
                </a:lnTo>
                <a:lnTo>
                  <a:pt x="268209" y="2832461"/>
                </a:lnTo>
                <a:lnTo>
                  <a:pt x="265353" y="2844835"/>
                </a:lnTo>
                <a:lnTo>
                  <a:pt x="263131" y="2857210"/>
                </a:lnTo>
                <a:lnTo>
                  <a:pt x="261226" y="2869584"/>
                </a:lnTo>
                <a:lnTo>
                  <a:pt x="259957" y="2882276"/>
                </a:lnTo>
                <a:lnTo>
                  <a:pt x="259322" y="2895285"/>
                </a:lnTo>
                <a:lnTo>
                  <a:pt x="259639" y="2908294"/>
                </a:lnTo>
                <a:lnTo>
                  <a:pt x="260274" y="2921620"/>
                </a:lnTo>
                <a:lnTo>
                  <a:pt x="261861" y="2934629"/>
                </a:lnTo>
                <a:lnTo>
                  <a:pt x="264083" y="2947638"/>
                </a:lnTo>
                <a:lnTo>
                  <a:pt x="266622" y="2960330"/>
                </a:lnTo>
                <a:lnTo>
                  <a:pt x="270113" y="2972704"/>
                </a:lnTo>
                <a:lnTo>
                  <a:pt x="273922" y="2984444"/>
                </a:lnTo>
                <a:lnTo>
                  <a:pt x="278366" y="2996501"/>
                </a:lnTo>
                <a:lnTo>
                  <a:pt x="283444" y="3007924"/>
                </a:lnTo>
                <a:lnTo>
                  <a:pt x="288840" y="3019029"/>
                </a:lnTo>
                <a:lnTo>
                  <a:pt x="294870" y="3029817"/>
                </a:lnTo>
                <a:lnTo>
                  <a:pt x="301536" y="3040605"/>
                </a:lnTo>
                <a:lnTo>
                  <a:pt x="308836" y="3050441"/>
                </a:lnTo>
                <a:lnTo>
                  <a:pt x="316136" y="3060277"/>
                </a:lnTo>
                <a:lnTo>
                  <a:pt x="323753" y="3069478"/>
                </a:lnTo>
                <a:lnTo>
                  <a:pt x="332323" y="3078680"/>
                </a:lnTo>
                <a:lnTo>
                  <a:pt x="341210" y="3087247"/>
                </a:lnTo>
                <a:lnTo>
                  <a:pt x="350732" y="3095496"/>
                </a:lnTo>
                <a:lnTo>
                  <a:pt x="360254" y="3103429"/>
                </a:lnTo>
                <a:lnTo>
                  <a:pt x="370411" y="3110409"/>
                </a:lnTo>
                <a:lnTo>
                  <a:pt x="380250" y="3117072"/>
                </a:lnTo>
                <a:lnTo>
                  <a:pt x="391041" y="3123418"/>
                </a:lnTo>
                <a:lnTo>
                  <a:pt x="401833" y="3128812"/>
                </a:lnTo>
                <a:lnTo>
                  <a:pt x="412942" y="3134206"/>
                </a:lnTo>
                <a:lnTo>
                  <a:pt x="424685" y="3138965"/>
                </a:lnTo>
                <a:lnTo>
                  <a:pt x="436429" y="3143090"/>
                </a:lnTo>
                <a:lnTo>
                  <a:pt x="448173" y="3146580"/>
                </a:lnTo>
                <a:lnTo>
                  <a:pt x="460551" y="3149753"/>
                </a:lnTo>
                <a:lnTo>
                  <a:pt x="472930" y="3151974"/>
                </a:lnTo>
                <a:lnTo>
                  <a:pt x="485626" y="3153878"/>
                </a:lnTo>
                <a:lnTo>
                  <a:pt x="498004" y="3154830"/>
                </a:lnTo>
                <a:lnTo>
                  <a:pt x="511017" y="3155147"/>
                </a:lnTo>
                <a:lnTo>
                  <a:pt x="524030" y="3155147"/>
                </a:lnTo>
                <a:lnTo>
                  <a:pt x="537044" y="3154513"/>
                </a:lnTo>
                <a:lnTo>
                  <a:pt x="550374" y="3152926"/>
                </a:lnTo>
                <a:lnTo>
                  <a:pt x="563070" y="3150705"/>
                </a:lnTo>
                <a:lnTo>
                  <a:pt x="575766" y="3148167"/>
                </a:lnTo>
                <a:lnTo>
                  <a:pt x="588462" y="3144994"/>
                </a:lnTo>
                <a:lnTo>
                  <a:pt x="600206" y="3141186"/>
                </a:lnTo>
                <a:lnTo>
                  <a:pt x="612267" y="3136744"/>
                </a:lnTo>
                <a:lnTo>
                  <a:pt x="623693" y="3131668"/>
                </a:lnTo>
                <a:lnTo>
                  <a:pt x="634802" y="3125956"/>
                </a:lnTo>
                <a:lnTo>
                  <a:pt x="645593" y="3119928"/>
                </a:lnTo>
                <a:lnTo>
                  <a:pt x="656067" y="3113265"/>
                </a:lnTo>
                <a:lnTo>
                  <a:pt x="665907" y="3106284"/>
                </a:lnTo>
                <a:lnTo>
                  <a:pt x="676063" y="3098986"/>
                </a:lnTo>
                <a:lnTo>
                  <a:pt x="685268" y="3090737"/>
                </a:lnTo>
                <a:lnTo>
                  <a:pt x="694155" y="3082487"/>
                </a:lnTo>
                <a:lnTo>
                  <a:pt x="702725" y="3073603"/>
                </a:lnTo>
                <a:lnTo>
                  <a:pt x="710977" y="3064402"/>
                </a:lnTo>
                <a:lnTo>
                  <a:pt x="718594" y="3054566"/>
                </a:lnTo>
                <a:lnTo>
                  <a:pt x="725894" y="3045047"/>
                </a:lnTo>
                <a:lnTo>
                  <a:pt x="732560" y="3034576"/>
                </a:lnTo>
                <a:lnTo>
                  <a:pt x="738908" y="3023788"/>
                </a:lnTo>
                <a:lnTo>
                  <a:pt x="744621" y="3013000"/>
                </a:lnTo>
                <a:lnTo>
                  <a:pt x="750017" y="3001895"/>
                </a:lnTo>
                <a:lnTo>
                  <a:pt x="754460" y="2990472"/>
                </a:lnTo>
                <a:lnTo>
                  <a:pt x="758586" y="2979050"/>
                </a:lnTo>
                <a:lnTo>
                  <a:pt x="762078" y="2966676"/>
                </a:lnTo>
                <a:lnTo>
                  <a:pt x="765252" y="2954618"/>
                </a:lnTo>
                <a:lnTo>
                  <a:pt x="767473" y="2942244"/>
                </a:lnTo>
                <a:lnTo>
                  <a:pt x="769378" y="2929870"/>
                </a:lnTo>
                <a:lnTo>
                  <a:pt x="770330" y="2916861"/>
                </a:lnTo>
                <a:lnTo>
                  <a:pt x="770965" y="2903852"/>
                </a:lnTo>
                <a:lnTo>
                  <a:pt x="770647" y="2890843"/>
                </a:lnTo>
                <a:lnTo>
                  <a:pt x="770013" y="2877834"/>
                </a:lnTo>
                <a:lnTo>
                  <a:pt x="768426" y="2864507"/>
                </a:lnTo>
                <a:lnTo>
                  <a:pt x="766521" y="2851816"/>
                </a:lnTo>
                <a:lnTo>
                  <a:pt x="763982" y="2839441"/>
                </a:lnTo>
                <a:lnTo>
                  <a:pt x="760808" y="2827067"/>
                </a:lnTo>
                <a:lnTo>
                  <a:pt x="756682" y="2814692"/>
                </a:lnTo>
                <a:lnTo>
                  <a:pt x="752238" y="2802953"/>
                </a:lnTo>
                <a:lnTo>
                  <a:pt x="747160" y="2791530"/>
                </a:lnTo>
                <a:lnTo>
                  <a:pt x="741764" y="2780108"/>
                </a:lnTo>
                <a:lnTo>
                  <a:pt x="735416" y="2769637"/>
                </a:lnTo>
                <a:lnTo>
                  <a:pt x="729068" y="2759166"/>
                </a:lnTo>
                <a:lnTo>
                  <a:pt x="722086" y="2749013"/>
                </a:lnTo>
                <a:lnTo>
                  <a:pt x="714468" y="2739177"/>
                </a:lnTo>
                <a:lnTo>
                  <a:pt x="706533" y="2729658"/>
                </a:lnTo>
                <a:lnTo>
                  <a:pt x="697964" y="2720774"/>
                </a:lnTo>
                <a:lnTo>
                  <a:pt x="689394" y="2712207"/>
                </a:lnTo>
                <a:lnTo>
                  <a:pt x="680189" y="2704275"/>
                </a:lnTo>
                <a:lnTo>
                  <a:pt x="670350" y="2696342"/>
                </a:lnTo>
                <a:lnTo>
                  <a:pt x="660511" y="2689362"/>
                </a:lnTo>
                <a:lnTo>
                  <a:pt x="650037" y="2682382"/>
                </a:lnTo>
                <a:lnTo>
                  <a:pt x="639563" y="2676353"/>
                </a:lnTo>
                <a:lnTo>
                  <a:pt x="628771" y="2670324"/>
                </a:lnTo>
                <a:lnTo>
                  <a:pt x="617662" y="2665248"/>
                </a:lnTo>
                <a:lnTo>
                  <a:pt x="606236" y="2660171"/>
                </a:lnTo>
                <a:lnTo>
                  <a:pt x="594175" y="2656364"/>
                </a:lnTo>
                <a:lnTo>
                  <a:pt x="582431" y="2652873"/>
                </a:lnTo>
                <a:lnTo>
                  <a:pt x="570053" y="2650018"/>
                </a:lnTo>
                <a:lnTo>
                  <a:pt x="557992" y="2647479"/>
                </a:lnTo>
                <a:lnTo>
                  <a:pt x="545296" y="2645576"/>
                </a:lnTo>
                <a:lnTo>
                  <a:pt x="532600" y="2644306"/>
                </a:lnTo>
                <a:lnTo>
                  <a:pt x="519587" y="2643989"/>
                </a:lnTo>
                <a:lnTo>
                  <a:pt x="506574" y="2643989"/>
                </a:lnTo>
                <a:close/>
                <a:moveTo>
                  <a:pt x="552279" y="2413000"/>
                </a:moveTo>
                <a:lnTo>
                  <a:pt x="560214" y="2505650"/>
                </a:lnTo>
                <a:lnTo>
                  <a:pt x="569736" y="2506602"/>
                </a:lnTo>
                <a:lnTo>
                  <a:pt x="578940" y="2508188"/>
                </a:lnTo>
                <a:lnTo>
                  <a:pt x="588779" y="2510092"/>
                </a:lnTo>
                <a:lnTo>
                  <a:pt x="597984" y="2511678"/>
                </a:lnTo>
                <a:lnTo>
                  <a:pt x="607506" y="2513582"/>
                </a:lnTo>
                <a:lnTo>
                  <a:pt x="617028" y="2516120"/>
                </a:lnTo>
                <a:lnTo>
                  <a:pt x="626232" y="2518976"/>
                </a:lnTo>
                <a:lnTo>
                  <a:pt x="635119" y="2521514"/>
                </a:lnTo>
                <a:lnTo>
                  <a:pt x="644006" y="2524370"/>
                </a:lnTo>
                <a:lnTo>
                  <a:pt x="653211" y="2527860"/>
                </a:lnTo>
                <a:lnTo>
                  <a:pt x="661780" y="2531033"/>
                </a:lnTo>
                <a:lnTo>
                  <a:pt x="670668" y="2534841"/>
                </a:lnTo>
                <a:lnTo>
                  <a:pt x="679237" y="2538648"/>
                </a:lnTo>
                <a:lnTo>
                  <a:pt x="687807" y="2542773"/>
                </a:lnTo>
                <a:lnTo>
                  <a:pt x="696377" y="2547215"/>
                </a:lnTo>
                <a:lnTo>
                  <a:pt x="704629" y="2551657"/>
                </a:lnTo>
                <a:lnTo>
                  <a:pt x="764299" y="2480266"/>
                </a:lnTo>
                <a:lnTo>
                  <a:pt x="884275" y="2581165"/>
                </a:lnTo>
                <a:lnTo>
                  <a:pt x="824922" y="2651921"/>
                </a:lnTo>
                <a:lnTo>
                  <a:pt x="830953" y="2659219"/>
                </a:lnTo>
                <a:lnTo>
                  <a:pt x="836348" y="2666517"/>
                </a:lnTo>
                <a:lnTo>
                  <a:pt x="842062" y="2674449"/>
                </a:lnTo>
                <a:lnTo>
                  <a:pt x="847140" y="2682382"/>
                </a:lnTo>
                <a:lnTo>
                  <a:pt x="852536" y="2690314"/>
                </a:lnTo>
                <a:lnTo>
                  <a:pt x="857297" y="2698563"/>
                </a:lnTo>
                <a:lnTo>
                  <a:pt x="862057" y="2706813"/>
                </a:lnTo>
                <a:lnTo>
                  <a:pt x="866501" y="2715380"/>
                </a:lnTo>
                <a:lnTo>
                  <a:pt x="870945" y="2723947"/>
                </a:lnTo>
                <a:lnTo>
                  <a:pt x="875071" y="2732514"/>
                </a:lnTo>
                <a:lnTo>
                  <a:pt x="879197" y="2741398"/>
                </a:lnTo>
                <a:lnTo>
                  <a:pt x="883006" y="2750282"/>
                </a:lnTo>
                <a:lnTo>
                  <a:pt x="886497" y="2759166"/>
                </a:lnTo>
                <a:lnTo>
                  <a:pt x="889671" y="2768050"/>
                </a:lnTo>
                <a:lnTo>
                  <a:pt x="892845" y="2777252"/>
                </a:lnTo>
                <a:lnTo>
                  <a:pt x="896019" y="2786453"/>
                </a:lnTo>
                <a:lnTo>
                  <a:pt x="986794" y="2779156"/>
                </a:lnTo>
                <a:lnTo>
                  <a:pt x="1000125" y="2934629"/>
                </a:lnTo>
                <a:lnTo>
                  <a:pt x="909667" y="2942879"/>
                </a:lnTo>
                <a:lnTo>
                  <a:pt x="908397" y="2952397"/>
                </a:lnTo>
                <a:lnTo>
                  <a:pt x="907128" y="2962233"/>
                </a:lnTo>
                <a:lnTo>
                  <a:pt x="905541" y="2971752"/>
                </a:lnTo>
                <a:lnTo>
                  <a:pt x="903636" y="2981588"/>
                </a:lnTo>
                <a:lnTo>
                  <a:pt x="901415" y="2990790"/>
                </a:lnTo>
                <a:lnTo>
                  <a:pt x="899193" y="3000309"/>
                </a:lnTo>
                <a:lnTo>
                  <a:pt x="896654" y="3009827"/>
                </a:lnTo>
                <a:lnTo>
                  <a:pt x="893797" y="3019029"/>
                </a:lnTo>
                <a:lnTo>
                  <a:pt x="890623" y="3027913"/>
                </a:lnTo>
                <a:lnTo>
                  <a:pt x="887449" y="3036797"/>
                </a:lnTo>
                <a:lnTo>
                  <a:pt x="883958" y="3045999"/>
                </a:lnTo>
                <a:lnTo>
                  <a:pt x="880149" y="3054566"/>
                </a:lnTo>
                <a:lnTo>
                  <a:pt x="876658" y="3063450"/>
                </a:lnTo>
                <a:lnTo>
                  <a:pt x="872532" y="3072017"/>
                </a:lnTo>
                <a:lnTo>
                  <a:pt x="868088" y="3080584"/>
                </a:lnTo>
                <a:lnTo>
                  <a:pt x="863644" y="3089150"/>
                </a:lnTo>
                <a:lnTo>
                  <a:pt x="933154" y="3147532"/>
                </a:lnTo>
                <a:lnTo>
                  <a:pt x="831905" y="3267151"/>
                </a:lnTo>
                <a:lnTo>
                  <a:pt x="763347" y="3209404"/>
                </a:lnTo>
                <a:lnTo>
                  <a:pt x="755730" y="3215433"/>
                </a:lnTo>
                <a:lnTo>
                  <a:pt x="748112" y="3221144"/>
                </a:lnTo>
                <a:lnTo>
                  <a:pt x="740177" y="3226538"/>
                </a:lnTo>
                <a:lnTo>
                  <a:pt x="732560" y="3231615"/>
                </a:lnTo>
                <a:lnTo>
                  <a:pt x="724307" y="3237009"/>
                </a:lnTo>
                <a:lnTo>
                  <a:pt x="716055" y="3242085"/>
                </a:lnTo>
                <a:lnTo>
                  <a:pt x="707485" y="3246527"/>
                </a:lnTo>
                <a:lnTo>
                  <a:pt x="698916" y="3251287"/>
                </a:lnTo>
                <a:lnTo>
                  <a:pt x="690346" y="3256046"/>
                </a:lnTo>
                <a:lnTo>
                  <a:pt x="681459" y="3259854"/>
                </a:lnTo>
                <a:lnTo>
                  <a:pt x="672572" y="3263979"/>
                </a:lnTo>
                <a:lnTo>
                  <a:pt x="663685" y="3267786"/>
                </a:lnTo>
                <a:lnTo>
                  <a:pt x="654480" y="3271276"/>
                </a:lnTo>
                <a:lnTo>
                  <a:pt x="645593" y="3274449"/>
                </a:lnTo>
                <a:lnTo>
                  <a:pt x="635754" y="3277305"/>
                </a:lnTo>
                <a:lnTo>
                  <a:pt x="626549" y="3280478"/>
                </a:lnTo>
                <a:lnTo>
                  <a:pt x="634484" y="3369637"/>
                </a:lnTo>
                <a:lnTo>
                  <a:pt x="478008" y="3382963"/>
                </a:lnTo>
                <a:lnTo>
                  <a:pt x="470390" y="3293804"/>
                </a:lnTo>
                <a:lnTo>
                  <a:pt x="460551" y="3292535"/>
                </a:lnTo>
                <a:lnTo>
                  <a:pt x="451029" y="3291266"/>
                </a:lnTo>
                <a:lnTo>
                  <a:pt x="441190" y="3289362"/>
                </a:lnTo>
                <a:lnTo>
                  <a:pt x="431668" y="3287458"/>
                </a:lnTo>
                <a:lnTo>
                  <a:pt x="421829" y="3285237"/>
                </a:lnTo>
                <a:lnTo>
                  <a:pt x="412624" y="3283016"/>
                </a:lnTo>
                <a:lnTo>
                  <a:pt x="403420" y="3280478"/>
                </a:lnTo>
                <a:lnTo>
                  <a:pt x="394215" y="3277305"/>
                </a:lnTo>
                <a:lnTo>
                  <a:pt x="384693" y="3274449"/>
                </a:lnTo>
                <a:lnTo>
                  <a:pt x="375806" y="3271276"/>
                </a:lnTo>
                <a:lnTo>
                  <a:pt x="366919" y="3267786"/>
                </a:lnTo>
                <a:lnTo>
                  <a:pt x="358032" y="3263979"/>
                </a:lnTo>
                <a:lnTo>
                  <a:pt x="349145" y="3259854"/>
                </a:lnTo>
                <a:lnTo>
                  <a:pt x="340575" y="3256046"/>
                </a:lnTo>
                <a:lnTo>
                  <a:pt x="332006" y="3251921"/>
                </a:lnTo>
                <a:lnTo>
                  <a:pt x="323436" y="3246845"/>
                </a:lnTo>
                <a:lnTo>
                  <a:pt x="265987" y="3315697"/>
                </a:lnTo>
                <a:lnTo>
                  <a:pt x="146012" y="3214798"/>
                </a:lnTo>
                <a:lnTo>
                  <a:pt x="204412" y="3145628"/>
                </a:lnTo>
                <a:lnTo>
                  <a:pt x="198382" y="3138331"/>
                </a:lnTo>
                <a:lnTo>
                  <a:pt x="192669" y="3130398"/>
                </a:lnTo>
                <a:lnTo>
                  <a:pt x="187273" y="3122466"/>
                </a:lnTo>
                <a:lnTo>
                  <a:pt x="181877" y="3114851"/>
                </a:lnTo>
                <a:lnTo>
                  <a:pt x="176799" y="3106602"/>
                </a:lnTo>
                <a:lnTo>
                  <a:pt x="172038" y="3098352"/>
                </a:lnTo>
                <a:lnTo>
                  <a:pt x="167277" y="3089785"/>
                </a:lnTo>
                <a:lnTo>
                  <a:pt x="162834" y="3081853"/>
                </a:lnTo>
                <a:lnTo>
                  <a:pt x="158390" y="3072969"/>
                </a:lnTo>
                <a:lnTo>
                  <a:pt x="154264" y="3064402"/>
                </a:lnTo>
                <a:lnTo>
                  <a:pt x="150455" y="3055517"/>
                </a:lnTo>
                <a:lnTo>
                  <a:pt x="146646" y="3046633"/>
                </a:lnTo>
                <a:lnTo>
                  <a:pt x="143155" y="3037114"/>
                </a:lnTo>
                <a:lnTo>
                  <a:pt x="139664" y="3028230"/>
                </a:lnTo>
                <a:lnTo>
                  <a:pt x="136807" y="3018711"/>
                </a:lnTo>
                <a:lnTo>
                  <a:pt x="133633" y="3009193"/>
                </a:lnTo>
                <a:lnTo>
                  <a:pt x="43175" y="3017125"/>
                </a:lnTo>
                <a:lnTo>
                  <a:pt x="30162" y="2861334"/>
                </a:lnTo>
                <a:lnTo>
                  <a:pt x="121255" y="2853402"/>
                </a:lnTo>
                <a:lnTo>
                  <a:pt x="122207" y="2843249"/>
                </a:lnTo>
                <a:lnTo>
                  <a:pt x="123794" y="2833730"/>
                </a:lnTo>
                <a:lnTo>
                  <a:pt x="125698" y="2824529"/>
                </a:lnTo>
                <a:lnTo>
                  <a:pt x="127285" y="2814692"/>
                </a:lnTo>
                <a:lnTo>
                  <a:pt x="129824" y="2805491"/>
                </a:lnTo>
                <a:lnTo>
                  <a:pt x="132046" y="2796290"/>
                </a:lnTo>
                <a:lnTo>
                  <a:pt x="134903" y="2787088"/>
                </a:lnTo>
                <a:lnTo>
                  <a:pt x="137442" y="2777569"/>
                </a:lnTo>
                <a:lnTo>
                  <a:pt x="140298" y="2768685"/>
                </a:lnTo>
                <a:lnTo>
                  <a:pt x="143790" y="2759801"/>
                </a:lnTo>
                <a:lnTo>
                  <a:pt x="147598" y="2750917"/>
                </a:lnTo>
                <a:lnTo>
                  <a:pt x="151090" y="2742032"/>
                </a:lnTo>
                <a:lnTo>
                  <a:pt x="154899" y="2733466"/>
                </a:lnTo>
                <a:lnTo>
                  <a:pt x="159025" y="2724899"/>
                </a:lnTo>
                <a:lnTo>
                  <a:pt x="167912" y="2707765"/>
                </a:lnTo>
                <a:lnTo>
                  <a:pt x="97450" y="2648749"/>
                </a:lnTo>
                <a:lnTo>
                  <a:pt x="198382" y="2528812"/>
                </a:lnTo>
                <a:lnTo>
                  <a:pt x="269161" y="2588780"/>
                </a:lnTo>
                <a:lnTo>
                  <a:pt x="284079" y="2577675"/>
                </a:lnTo>
                <a:lnTo>
                  <a:pt x="299631" y="2566887"/>
                </a:lnTo>
                <a:lnTo>
                  <a:pt x="307884" y="2561493"/>
                </a:lnTo>
                <a:lnTo>
                  <a:pt x="315819" y="2556734"/>
                </a:lnTo>
                <a:lnTo>
                  <a:pt x="324388" y="2552292"/>
                </a:lnTo>
                <a:lnTo>
                  <a:pt x="332323" y="2547532"/>
                </a:lnTo>
                <a:lnTo>
                  <a:pt x="340893" y="2543407"/>
                </a:lnTo>
                <a:lnTo>
                  <a:pt x="349463" y="2539283"/>
                </a:lnTo>
                <a:lnTo>
                  <a:pt x="358350" y="2535158"/>
                </a:lnTo>
                <a:lnTo>
                  <a:pt x="367237" y="2531350"/>
                </a:lnTo>
                <a:lnTo>
                  <a:pt x="376124" y="2528177"/>
                </a:lnTo>
                <a:lnTo>
                  <a:pt x="385646" y="2524687"/>
                </a:lnTo>
                <a:lnTo>
                  <a:pt x="394533" y="2521832"/>
                </a:lnTo>
                <a:lnTo>
                  <a:pt x="403737" y="2518976"/>
                </a:lnTo>
                <a:lnTo>
                  <a:pt x="396120" y="2426327"/>
                </a:lnTo>
                <a:lnTo>
                  <a:pt x="552279" y="2413000"/>
                </a:lnTo>
                <a:close/>
                <a:moveTo>
                  <a:pt x="1753153" y="2246313"/>
                </a:moveTo>
                <a:lnTo>
                  <a:pt x="1813988" y="2246313"/>
                </a:lnTo>
                <a:lnTo>
                  <a:pt x="1817474" y="2246631"/>
                </a:lnTo>
                <a:lnTo>
                  <a:pt x="1820959" y="2247583"/>
                </a:lnTo>
                <a:lnTo>
                  <a:pt x="1823811" y="2248536"/>
                </a:lnTo>
                <a:lnTo>
                  <a:pt x="1826346" y="2250441"/>
                </a:lnTo>
                <a:lnTo>
                  <a:pt x="1828564" y="2252346"/>
                </a:lnTo>
                <a:lnTo>
                  <a:pt x="1830148" y="2254886"/>
                </a:lnTo>
                <a:lnTo>
                  <a:pt x="1831415" y="2257426"/>
                </a:lnTo>
                <a:lnTo>
                  <a:pt x="1831732" y="2259966"/>
                </a:lnTo>
                <a:lnTo>
                  <a:pt x="1831732" y="2310766"/>
                </a:lnTo>
                <a:lnTo>
                  <a:pt x="1842188" y="2312036"/>
                </a:lnTo>
                <a:lnTo>
                  <a:pt x="1852011" y="2313623"/>
                </a:lnTo>
                <a:lnTo>
                  <a:pt x="1862467" y="2315528"/>
                </a:lnTo>
                <a:lnTo>
                  <a:pt x="1871973" y="2317751"/>
                </a:lnTo>
                <a:lnTo>
                  <a:pt x="1880528" y="2319973"/>
                </a:lnTo>
                <a:lnTo>
                  <a:pt x="1889400" y="2322513"/>
                </a:lnTo>
                <a:lnTo>
                  <a:pt x="1897955" y="2325371"/>
                </a:lnTo>
                <a:lnTo>
                  <a:pt x="1907460" y="2328863"/>
                </a:lnTo>
                <a:lnTo>
                  <a:pt x="1916332" y="2332673"/>
                </a:lnTo>
                <a:lnTo>
                  <a:pt x="1925204" y="2336801"/>
                </a:lnTo>
                <a:lnTo>
                  <a:pt x="1934393" y="2341246"/>
                </a:lnTo>
                <a:lnTo>
                  <a:pt x="1942948" y="2345691"/>
                </a:lnTo>
                <a:lnTo>
                  <a:pt x="1951503" y="2350771"/>
                </a:lnTo>
                <a:lnTo>
                  <a:pt x="1960058" y="2355851"/>
                </a:lnTo>
                <a:lnTo>
                  <a:pt x="1967662" y="2361566"/>
                </a:lnTo>
                <a:lnTo>
                  <a:pt x="1975267" y="2367281"/>
                </a:lnTo>
                <a:lnTo>
                  <a:pt x="1982238" y="2372996"/>
                </a:lnTo>
                <a:lnTo>
                  <a:pt x="1988575" y="2379346"/>
                </a:lnTo>
                <a:lnTo>
                  <a:pt x="1994278" y="2385378"/>
                </a:lnTo>
                <a:lnTo>
                  <a:pt x="1999665" y="2392046"/>
                </a:lnTo>
                <a:lnTo>
                  <a:pt x="2002199" y="2396491"/>
                </a:lnTo>
                <a:lnTo>
                  <a:pt x="2004100" y="2401253"/>
                </a:lnTo>
                <a:lnTo>
                  <a:pt x="2005051" y="2406016"/>
                </a:lnTo>
                <a:lnTo>
                  <a:pt x="2005685" y="2411413"/>
                </a:lnTo>
                <a:lnTo>
                  <a:pt x="2005051" y="2416493"/>
                </a:lnTo>
                <a:lnTo>
                  <a:pt x="2003784" y="2421891"/>
                </a:lnTo>
                <a:lnTo>
                  <a:pt x="2001566" y="2427288"/>
                </a:lnTo>
                <a:lnTo>
                  <a:pt x="1998397" y="2432368"/>
                </a:lnTo>
                <a:lnTo>
                  <a:pt x="1996179" y="2435543"/>
                </a:lnTo>
                <a:lnTo>
                  <a:pt x="1993961" y="2438401"/>
                </a:lnTo>
                <a:lnTo>
                  <a:pt x="1991426" y="2441576"/>
                </a:lnTo>
                <a:lnTo>
                  <a:pt x="1988575" y="2444433"/>
                </a:lnTo>
                <a:lnTo>
                  <a:pt x="1985406" y="2447291"/>
                </a:lnTo>
                <a:lnTo>
                  <a:pt x="1982238" y="2449831"/>
                </a:lnTo>
                <a:lnTo>
                  <a:pt x="1978435" y="2452688"/>
                </a:lnTo>
                <a:lnTo>
                  <a:pt x="1974633" y="2454911"/>
                </a:lnTo>
                <a:lnTo>
                  <a:pt x="1971148" y="2457133"/>
                </a:lnTo>
                <a:lnTo>
                  <a:pt x="1967029" y="2459038"/>
                </a:lnTo>
                <a:lnTo>
                  <a:pt x="1962910" y="2460626"/>
                </a:lnTo>
                <a:lnTo>
                  <a:pt x="1958790" y="2462213"/>
                </a:lnTo>
                <a:lnTo>
                  <a:pt x="1954671" y="2463483"/>
                </a:lnTo>
                <a:lnTo>
                  <a:pt x="1950235" y="2464118"/>
                </a:lnTo>
                <a:lnTo>
                  <a:pt x="1945799" y="2464753"/>
                </a:lnTo>
                <a:lnTo>
                  <a:pt x="1941364" y="2464753"/>
                </a:lnTo>
                <a:lnTo>
                  <a:pt x="1936294" y="2464753"/>
                </a:lnTo>
                <a:lnTo>
                  <a:pt x="1931541" y="2464118"/>
                </a:lnTo>
                <a:lnTo>
                  <a:pt x="1926471" y="2462531"/>
                </a:lnTo>
                <a:lnTo>
                  <a:pt x="1922035" y="2460626"/>
                </a:lnTo>
                <a:lnTo>
                  <a:pt x="1917916" y="2458403"/>
                </a:lnTo>
                <a:lnTo>
                  <a:pt x="1914431" y="2455546"/>
                </a:lnTo>
                <a:lnTo>
                  <a:pt x="1910946" y="2452688"/>
                </a:lnTo>
                <a:lnTo>
                  <a:pt x="1908094" y="2448878"/>
                </a:lnTo>
                <a:lnTo>
                  <a:pt x="1904925" y="2445068"/>
                </a:lnTo>
                <a:lnTo>
                  <a:pt x="1903341" y="2443798"/>
                </a:lnTo>
                <a:lnTo>
                  <a:pt x="1897004" y="2438401"/>
                </a:lnTo>
                <a:lnTo>
                  <a:pt x="1890667" y="2433638"/>
                </a:lnTo>
                <a:lnTo>
                  <a:pt x="1883696" y="2429193"/>
                </a:lnTo>
                <a:lnTo>
                  <a:pt x="1876092" y="2424431"/>
                </a:lnTo>
                <a:lnTo>
                  <a:pt x="1868804" y="2419986"/>
                </a:lnTo>
                <a:lnTo>
                  <a:pt x="1861200" y="2415858"/>
                </a:lnTo>
                <a:lnTo>
                  <a:pt x="1853912" y="2412366"/>
                </a:lnTo>
                <a:lnTo>
                  <a:pt x="1847258" y="2409508"/>
                </a:lnTo>
                <a:lnTo>
                  <a:pt x="1840921" y="2407286"/>
                </a:lnTo>
                <a:lnTo>
                  <a:pt x="1834267" y="2405381"/>
                </a:lnTo>
                <a:lnTo>
                  <a:pt x="1827296" y="2403793"/>
                </a:lnTo>
                <a:lnTo>
                  <a:pt x="1820642" y="2402523"/>
                </a:lnTo>
                <a:lnTo>
                  <a:pt x="1813355" y="2401253"/>
                </a:lnTo>
                <a:lnTo>
                  <a:pt x="1806384" y="2400301"/>
                </a:lnTo>
                <a:lnTo>
                  <a:pt x="1799730" y="2399666"/>
                </a:lnTo>
                <a:lnTo>
                  <a:pt x="1792759" y="2399348"/>
                </a:lnTo>
                <a:lnTo>
                  <a:pt x="1786105" y="2399031"/>
                </a:lnTo>
                <a:lnTo>
                  <a:pt x="1776917" y="2399348"/>
                </a:lnTo>
                <a:lnTo>
                  <a:pt x="1767094" y="2400301"/>
                </a:lnTo>
                <a:lnTo>
                  <a:pt x="1756321" y="2401571"/>
                </a:lnTo>
                <a:lnTo>
                  <a:pt x="1745548" y="2404428"/>
                </a:lnTo>
                <a:lnTo>
                  <a:pt x="1740162" y="2405698"/>
                </a:lnTo>
                <a:lnTo>
                  <a:pt x="1734458" y="2407603"/>
                </a:lnTo>
                <a:lnTo>
                  <a:pt x="1729072" y="2409826"/>
                </a:lnTo>
                <a:lnTo>
                  <a:pt x="1723368" y="2412048"/>
                </a:lnTo>
                <a:lnTo>
                  <a:pt x="1717982" y="2414906"/>
                </a:lnTo>
                <a:lnTo>
                  <a:pt x="1712279" y="2418081"/>
                </a:lnTo>
                <a:lnTo>
                  <a:pt x="1706575" y="2421256"/>
                </a:lnTo>
                <a:lnTo>
                  <a:pt x="1701506" y="2425383"/>
                </a:lnTo>
                <a:lnTo>
                  <a:pt x="1698337" y="2427923"/>
                </a:lnTo>
                <a:lnTo>
                  <a:pt x="1695168" y="2431416"/>
                </a:lnTo>
                <a:lnTo>
                  <a:pt x="1692634" y="2434908"/>
                </a:lnTo>
                <a:lnTo>
                  <a:pt x="1690415" y="2438401"/>
                </a:lnTo>
                <a:lnTo>
                  <a:pt x="1688514" y="2442211"/>
                </a:lnTo>
                <a:lnTo>
                  <a:pt x="1686930" y="2446338"/>
                </a:lnTo>
                <a:lnTo>
                  <a:pt x="1686296" y="2450783"/>
                </a:lnTo>
                <a:lnTo>
                  <a:pt x="1685662" y="2455228"/>
                </a:lnTo>
                <a:lnTo>
                  <a:pt x="1685346" y="2459673"/>
                </a:lnTo>
                <a:lnTo>
                  <a:pt x="1685346" y="2464118"/>
                </a:lnTo>
                <a:lnTo>
                  <a:pt x="1685662" y="2468563"/>
                </a:lnTo>
                <a:lnTo>
                  <a:pt x="1686296" y="2473008"/>
                </a:lnTo>
                <a:lnTo>
                  <a:pt x="1687880" y="2477136"/>
                </a:lnTo>
                <a:lnTo>
                  <a:pt x="1689148" y="2481581"/>
                </a:lnTo>
                <a:lnTo>
                  <a:pt x="1691366" y="2485708"/>
                </a:lnTo>
                <a:lnTo>
                  <a:pt x="1693584" y="2489518"/>
                </a:lnTo>
                <a:lnTo>
                  <a:pt x="1698654" y="2495233"/>
                </a:lnTo>
                <a:lnTo>
                  <a:pt x="1703723" y="2500631"/>
                </a:lnTo>
                <a:lnTo>
                  <a:pt x="1709427" y="2505076"/>
                </a:lnTo>
                <a:lnTo>
                  <a:pt x="1715130" y="2508568"/>
                </a:lnTo>
                <a:lnTo>
                  <a:pt x="1721784" y="2512378"/>
                </a:lnTo>
                <a:lnTo>
                  <a:pt x="1729389" y="2515871"/>
                </a:lnTo>
                <a:lnTo>
                  <a:pt x="1745865" y="2522538"/>
                </a:lnTo>
                <a:lnTo>
                  <a:pt x="1750618" y="2524443"/>
                </a:lnTo>
                <a:lnTo>
                  <a:pt x="1778501" y="2534603"/>
                </a:lnTo>
                <a:lnTo>
                  <a:pt x="1797829" y="2542223"/>
                </a:lnTo>
                <a:lnTo>
                  <a:pt x="1816523" y="2549208"/>
                </a:lnTo>
                <a:lnTo>
                  <a:pt x="1827613" y="2553336"/>
                </a:lnTo>
                <a:lnTo>
                  <a:pt x="1854546" y="2562861"/>
                </a:lnTo>
                <a:lnTo>
                  <a:pt x="1868804" y="2568258"/>
                </a:lnTo>
                <a:lnTo>
                  <a:pt x="1882746" y="2573656"/>
                </a:lnTo>
                <a:lnTo>
                  <a:pt x="1897004" y="2579688"/>
                </a:lnTo>
                <a:lnTo>
                  <a:pt x="1911262" y="2585721"/>
                </a:lnTo>
                <a:lnTo>
                  <a:pt x="1925204" y="2592388"/>
                </a:lnTo>
                <a:lnTo>
                  <a:pt x="1938512" y="2599373"/>
                </a:lnTo>
                <a:lnTo>
                  <a:pt x="1951503" y="2606676"/>
                </a:lnTo>
                <a:lnTo>
                  <a:pt x="1964177" y="2614613"/>
                </a:lnTo>
                <a:lnTo>
                  <a:pt x="1969563" y="2618741"/>
                </a:lnTo>
                <a:lnTo>
                  <a:pt x="1975584" y="2622868"/>
                </a:lnTo>
                <a:lnTo>
                  <a:pt x="1980653" y="2627313"/>
                </a:lnTo>
                <a:lnTo>
                  <a:pt x="1986040" y="2631758"/>
                </a:lnTo>
                <a:lnTo>
                  <a:pt x="1990793" y="2636203"/>
                </a:lnTo>
                <a:lnTo>
                  <a:pt x="1995229" y="2640966"/>
                </a:lnTo>
                <a:lnTo>
                  <a:pt x="1999665" y="2645728"/>
                </a:lnTo>
                <a:lnTo>
                  <a:pt x="2003467" y="2651126"/>
                </a:lnTo>
                <a:lnTo>
                  <a:pt x="2006952" y="2656206"/>
                </a:lnTo>
                <a:lnTo>
                  <a:pt x="2010438" y="2661286"/>
                </a:lnTo>
                <a:lnTo>
                  <a:pt x="2012972" y="2667001"/>
                </a:lnTo>
                <a:lnTo>
                  <a:pt x="2015507" y="2672398"/>
                </a:lnTo>
                <a:lnTo>
                  <a:pt x="2017408" y="2677796"/>
                </a:lnTo>
                <a:lnTo>
                  <a:pt x="2019309" y="2682876"/>
                </a:lnTo>
                <a:lnTo>
                  <a:pt x="2020260" y="2688273"/>
                </a:lnTo>
                <a:lnTo>
                  <a:pt x="2021844" y="2693671"/>
                </a:lnTo>
                <a:lnTo>
                  <a:pt x="2022478" y="2699068"/>
                </a:lnTo>
                <a:lnTo>
                  <a:pt x="2023429" y="2704148"/>
                </a:lnTo>
                <a:lnTo>
                  <a:pt x="2023745" y="2709546"/>
                </a:lnTo>
                <a:lnTo>
                  <a:pt x="2024062" y="2714943"/>
                </a:lnTo>
                <a:lnTo>
                  <a:pt x="2024062" y="2720023"/>
                </a:lnTo>
                <a:lnTo>
                  <a:pt x="2024062" y="2725738"/>
                </a:lnTo>
                <a:lnTo>
                  <a:pt x="2023429" y="2730818"/>
                </a:lnTo>
                <a:lnTo>
                  <a:pt x="2022478" y="2736216"/>
                </a:lnTo>
                <a:lnTo>
                  <a:pt x="2021844" y="2741296"/>
                </a:lnTo>
                <a:lnTo>
                  <a:pt x="2020894" y="2746376"/>
                </a:lnTo>
                <a:lnTo>
                  <a:pt x="2019309" y="2751773"/>
                </a:lnTo>
                <a:lnTo>
                  <a:pt x="2017725" y="2756853"/>
                </a:lnTo>
                <a:lnTo>
                  <a:pt x="2014240" y="2767331"/>
                </a:lnTo>
                <a:lnTo>
                  <a:pt x="2009170" y="2777173"/>
                </a:lnTo>
                <a:lnTo>
                  <a:pt x="2004100" y="2787016"/>
                </a:lnTo>
                <a:lnTo>
                  <a:pt x="1997763" y="2796223"/>
                </a:lnTo>
                <a:lnTo>
                  <a:pt x="1990476" y="2805431"/>
                </a:lnTo>
                <a:lnTo>
                  <a:pt x="1982554" y="2814003"/>
                </a:lnTo>
                <a:lnTo>
                  <a:pt x="1973683" y="2822576"/>
                </a:lnTo>
                <a:lnTo>
                  <a:pt x="1964177" y="2830513"/>
                </a:lnTo>
                <a:lnTo>
                  <a:pt x="1958474" y="2834641"/>
                </a:lnTo>
                <a:lnTo>
                  <a:pt x="1952137" y="2838768"/>
                </a:lnTo>
                <a:lnTo>
                  <a:pt x="1945799" y="2842261"/>
                </a:lnTo>
                <a:lnTo>
                  <a:pt x="1938829" y="2845753"/>
                </a:lnTo>
                <a:lnTo>
                  <a:pt x="1931541" y="2848928"/>
                </a:lnTo>
                <a:lnTo>
                  <a:pt x="1923937" y="2852421"/>
                </a:lnTo>
                <a:lnTo>
                  <a:pt x="1915698" y="2854961"/>
                </a:lnTo>
                <a:lnTo>
                  <a:pt x="1907777" y="2857818"/>
                </a:lnTo>
                <a:lnTo>
                  <a:pt x="1899222" y="2860041"/>
                </a:lnTo>
                <a:lnTo>
                  <a:pt x="1890350" y="2862263"/>
                </a:lnTo>
                <a:lnTo>
                  <a:pt x="1880845" y="2864486"/>
                </a:lnTo>
                <a:lnTo>
                  <a:pt x="1871656" y="2866391"/>
                </a:lnTo>
                <a:lnTo>
                  <a:pt x="1862150" y="2867978"/>
                </a:lnTo>
                <a:lnTo>
                  <a:pt x="1852011" y="2869566"/>
                </a:lnTo>
                <a:lnTo>
                  <a:pt x="1842188" y="2870201"/>
                </a:lnTo>
                <a:lnTo>
                  <a:pt x="1831732" y="2871471"/>
                </a:lnTo>
                <a:lnTo>
                  <a:pt x="1831732" y="2918143"/>
                </a:lnTo>
                <a:lnTo>
                  <a:pt x="1831415" y="2921001"/>
                </a:lnTo>
                <a:lnTo>
                  <a:pt x="1830148" y="2923858"/>
                </a:lnTo>
                <a:lnTo>
                  <a:pt x="1828564" y="2926081"/>
                </a:lnTo>
                <a:lnTo>
                  <a:pt x="1826346" y="2928303"/>
                </a:lnTo>
                <a:lnTo>
                  <a:pt x="1823811" y="2929573"/>
                </a:lnTo>
                <a:lnTo>
                  <a:pt x="1820959" y="2931161"/>
                </a:lnTo>
                <a:lnTo>
                  <a:pt x="1817474" y="2931796"/>
                </a:lnTo>
                <a:lnTo>
                  <a:pt x="1813988" y="2932113"/>
                </a:lnTo>
                <a:lnTo>
                  <a:pt x="1753153" y="2932113"/>
                </a:lnTo>
                <a:lnTo>
                  <a:pt x="1749350" y="2931796"/>
                </a:lnTo>
                <a:lnTo>
                  <a:pt x="1745865" y="2931161"/>
                </a:lnTo>
                <a:lnTo>
                  <a:pt x="1743013" y="2929573"/>
                </a:lnTo>
                <a:lnTo>
                  <a:pt x="1740478" y="2928303"/>
                </a:lnTo>
                <a:lnTo>
                  <a:pt x="1738261" y="2926081"/>
                </a:lnTo>
                <a:lnTo>
                  <a:pt x="1736676" y="2923858"/>
                </a:lnTo>
                <a:lnTo>
                  <a:pt x="1735726" y="2921001"/>
                </a:lnTo>
                <a:lnTo>
                  <a:pt x="1735409" y="2918143"/>
                </a:lnTo>
                <a:lnTo>
                  <a:pt x="1735409" y="2867661"/>
                </a:lnTo>
                <a:lnTo>
                  <a:pt x="1722418" y="2865438"/>
                </a:lnTo>
                <a:lnTo>
                  <a:pt x="1708793" y="2863216"/>
                </a:lnTo>
                <a:lnTo>
                  <a:pt x="1696436" y="2860041"/>
                </a:lnTo>
                <a:lnTo>
                  <a:pt x="1683444" y="2857183"/>
                </a:lnTo>
                <a:lnTo>
                  <a:pt x="1670770" y="2853373"/>
                </a:lnTo>
                <a:lnTo>
                  <a:pt x="1658413" y="2849246"/>
                </a:lnTo>
                <a:lnTo>
                  <a:pt x="1646689" y="2844801"/>
                </a:lnTo>
                <a:lnTo>
                  <a:pt x="1635283" y="2840038"/>
                </a:lnTo>
                <a:lnTo>
                  <a:pt x="1624193" y="2834958"/>
                </a:lnTo>
                <a:lnTo>
                  <a:pt x="1613420" y="2829243"/>
                </a:lnTo>
                <a:lnTo>
                  <a:pt x="1603280" y="2823528"/>
                </a:lnTo>
                <a:lnTo>
                  <a:pt x="1594092" y="2816543"/>
                </a:lnTo>
                <a:lnTo>
                  <a:pt x="1585220" y="2809876"/>
                </a:lnTo>
                <a:lnTo>
                  <a:pt x="1576982" y="2802573"/>
                </a:lnTo>
                <a:lnTo>
                  <a:pt x="1569377" y="2794636"/>
                </a:lnTo>
                <a:lnTo>
                  <a:pt x="1566209" y="2790826"/>
                </a:lnTo>
                <a:lnTo>
                  <a:pt x="1563357" y="2786698"/>
                </a:lnTo>
                <a:lnTo>
                  <a:pt x="1560188" y="2782253"/>
                </a:lnTo>
                <a:lnTo>
                  <a:pt x="1558287" y="2777173"/>
                </a:lnTo>
                <a:lnTo>
                  <a:pt x="1557337" y="2772411"/>
                </a:lnTo>
                <a:lnTo>
                  <a:pt x="1557337" y="2767331"/>
                </a:lnTo>
                <a:lnTo>
                  <a:pt x="1557654" y="2761933"/>
                </a:lnTo>
                <a:lnTo>
                  <a:pt x="1559238" y="2756853"/>
                </a:lnTo>
                <a:lnTo>
                  <a:pt x="1561456" y="2751456"/>
                </a:lnTo>
                <a:lnTo>
                  <a:pt x="1564308" y="2746058"/>
                </a:lnTo>
                <a:lnTo>
                  <a:pt x="1566209" y="2743201"/>
                </a:lnTo>
                <a:lnTo>
                  <a:pt x="1568743" y="2740026"/>
                </a:lnTo>
                <a:lnTo>
                  <a:pt x="1571278" y="2737168"/>
                </a:lnTo>
                <a:lnTo>
                  <a:pt x="1574447" y="2734311"/>
                </a:lnTo>
                <a:lnTo>
                  <a:pt x="1577299" y="2731136"/>
                </a:lnTo>
                <a:lnTo>
                  <a:pt x="1580784" y="2728596"/>
                </a:lnTo>
                <a:lnTo>
                  <a:pt x="1583952" y="2726056"/>
                </a:lnTo>
                <a:lnTo>
                  <a:pt x="1587755" y="2723833"/>
                </a:lnTo>
                <a:lnTo>
                  <a:pt x="1591874" y="2721611"/>
                </a:lnTo>
                <a:lnTo>
                  <a:pt x="1595359" y="2719706"/>
                </a:lnTo>
                <a:lnTo>
                  <a:pt x="1599478" y="2717801"/>
                </a:lnTo>
                <a:lnTo>
                  <a:pt x="1603914" y="2716531"/>
                </a:lnTo>
                <a:lnTo>
                  <a:pt x="1608033" y="2715261"/>
                </a:lnTo>
                <a:lnTo>
                  <a:pt x="1612469" y="2714626"/>
                </a:lnTo>
                <a:lnTo>
                  <a:pt x="1616905" y="2713673"/>
                </a:lnTo>
                <a:lnTo>
                  <a:pt x="1621341" y="2713673"/>
                </a:lnTo>
                <a:lnTo>
                  <a:pt x="1626411" y="2713673"/>
                </a:lnTo>
                <a:lnTo>
                  <a:pt x="1631480" y="2714943"/>
                </a:lnTo>
                <a:lnTo>
                  <a:pt x="1635916" y="2715896"/>
                </a:lnTo>
                <a:lnTo>
                  <a:pt x="1640352" y="2717801"/>
                </a:lnTo>
                <a:lnTo>
                  <a:pt x="1644471" y="2720023"/>
                </a:lnTo>
                <a:lnTo>
                  <a:pt x="1648274" y="2723198"/>
                </a:lnTo>
                <a:lnTo>
                  <a:pt x="1651759" y="2726056"/>
                </a:lnTo>
                <a:lnTo>
                  <a:pt x="1654928" y="2729866"/>
                </a:lnTo>
                <a:lnTo>
                  <a:pt x="1657462" y="2733041"/>
                </a:lnTo>
                <a:lnTo>
                  <a:pt x="1658096" y="2733993"/>
                </a:lnTo>
                <a:lnTo>
                  <a:pt x="1659364" y="2734946"/>
                </a:lnTo>
                <a:lnTo>
                  <a:pt x="1665701" y="2740026"/>
                </a:lnTo>
                <a:lnTo>
                  <a:pt x="1671721" y="2744471"/>
                </a:lnTo>
                <a:lnTo>
                  <a:pt x="1678692" y="2748598"/>
                </a:lnTo>
                <a:lnTo>
                  <a:pt x="1685662" y="2752726"/>
                </a:lnTo>
                <a:lnTo>
                  <a:pt x="1692634" y="2756853"/>
                </a:lnTo>
                <a:lnTo>
                  <a:pt x="1699921" y="2760346"/>
                </a:lnTo>
                <a:lnTo>
                  <a:pt x="1707526" y="2763521"/>
                </a:lnTo>
                <a:lnTo>
                  <a:pt x="1714497" y="2766061"/>
                </a:lnTo>
                <a:lnTo>
                  <a:pt x="1720834" y="2768283"/>
                </a:lnTo>
                <a:lnTo>
                  <a:pt x="1731607" y="2771458"/>
                </a:lnTo>
                <a:lnTo>
                  <a:pt x="1742380" y="2773998"/>
                </a:lnTo>
                <a:lnTo>
                  <a:pt x="1753153" y="2776221"/>
                </a:lnTo>
                <a:lnTo>
                  <a:pt x="1764242" y="2778126"/>
                </a:lnTo>
                <a:lnTo>
                  <a:pt x="1775016" y="2779396"/>
                </a:lnTo>
                <a:lnTo>
                  <a:pt x="1785789" y="2780666"/>
                </a:lnTo>
                <a:lnTo>
                  <a:pt x="1795928" y="2780983"/>
                </a:lnTo>
                <a:lnTo>
                  <a:pt x="1806067" y="2781301"/>
                </a:lnTo>
                <a:lnTo>
                  <a:pt x="1817157" y="2780983"/>
                </a:lnTo>
                <a:lnTo>
                  <a:pt x="1827613" y="2780348"/>
                </a:lnTo>
                <a:lnTo>
                  <a:pt x="1837119" y="2778761"/>
                </a:lnTo>
                <a:lnTo>
                  <a:pt x="1845991" y="2776856"/>
                </a:lnTo>
                <a:lnTo>
                  <a:pt x="1854546" y="2774633"/>
                </a:lnTo>
                <a:lnTo>
                  <a:pt x="1862467" y="2771776"/>
                </a:lnTo>
                <a:lnTo>
                  <a:pt x="1869121" y="2768283"/>
                </a:lnTo>
                <a:lnTo>
                  <a:pt x="1875458" y="2764791"/>
                </a:lnTo>
                <a:lnTo>
                  <a:pt x="1879260" y="2761616"/>
                </a:lnTo>
                <a:lnTo>
                  <a:pt x="1882429" y="2758441"/>
                </a:lnTo>
                <a:lnTo>
                  <a:pt x="1885280" y="2754948"/>
                </a:lnTo>
                <a:lnTo>
                  <a:pt x="1888132" y="2751456"/>
                </a:lnTo>
                <a:lnTo>
                  <a:pt x="1890350" y="2747646"/>
                </a:lnTo>
                <a:lnTo>
                  <a:pt x="1892251" y="2743518"/>
                </a:lnTo>
                <a:lnTo>
                  <a:pt x="1893519" y="2739391"/>
                </a:lnTo>
                <a:lnTo>
                  <a:pt x="1894786" y="2734946"/>
                </a:lnTo>
                <a:lnTo>
                  <a:pt x="1895420" y="2730818"/>
                </a:lnTo>
                <a:lnTo>
                  <a:pt x="1895737" y="2726373"/>
                </a:lnTo>
                <a:lnTo>
                  <a:pt x="1895420" y="2721928"/>
                </a:lnTo>
                <a:lnTo>
                  <a:pt x="1895103" y="2717483"/>
                </a:lnTo>
                <a:lnTo>
                  <a:pt x="1893836" y="2713038"/>
                </a:lnTo>
                <a:lnTo>
                  <a:pt x="1892885" y="2708911"/>
                </a:lnTo>
                <a:lnTo>
                  <a:pt x="1890984" y="2704783"/>
                </a:lnTo>
                <a:lnTo>
                  <a:pt x="1888766" y="2700656"/>
                </a:lnTo>
                <a:lnTo>
                  <a:pt x="1885280" y="2696211"/>
                </a:lnTo>
                <a:lnTo>
                  <a:pt x="1881478" y="2691766"/>
                </a:lnTo>
                <a:lnTo>
                  <a:pt x="1876092" y="2687321"/>
                </a:lnTo>
                <a:lnTo>
                  <a:pt x="1870705" y="2682876"/>
                </a:lnTo>
                <a:lnTo>
                  <a:pt x="1864368" y="2678748"/>
                </a:lnTo>
                <a:lnTo>
                  <a:pt x="1857714" y="2674621"/>
                </a:lnTo>
                <a:lnTo>
                  <a:pt x="1850110" y="2671128"/>
                </a:lnTo>
                <a:lnTo>
                  <a:pt x="1842188" y="2667318"/>
                </a:lnTo>
                <a:lnTo>
                  <a:pt x="1817474" y="2657158"/>
                </a:lnTo>
                <a:lnTo>
                  <a:pt x="1720517" y="2617471"/>
                </a:lnTo>
                <a:lnTo>
                  <a:pt x="1673305" y="2597786"/>
                </a:lnTo>
                <a:lnTo>
                  <a:pt x="1644471" y="2585086"/>
                </a:lnTo>
                <a:lnTo>
                  <a:pt x="1639085" y="2582546"/>
                </a:lnTo>
                <a:lnTo>
                  <a:pt x="1634015" y="2580006"/>
                </a:lnTo>
                <a:lnTo>
                  <a:pt x="1624827" y="2574608"/>
                </a:lnTo>
                <a:lnTo>
                  <a:pt x="1615638" y="2567623"/>
                </a:lnTo>
                <a:lnTo>
                  <a:pt x="1607083" y="2560638"/>
                </a:lnTo>
                <a:lnTo>
                  <a:pt x="1598845" y="2552383"/>
                </a:lnTo>
                <a:lnTo>
                  <a:pt x="1591874" y="2544446"/>
                </a:lnTo>
                <a:lnTo>
                  <a:pt x="1588072" y="2540001"/>
                </a:lnTo>
                <a:lnTo>
                  <a:pt x="1585220" y="2534921"/>
                </a:lnTo>
                <a:lnTo>
                  <a:pt x="1581734" y="2530476"/>
                </a:lnTo>
                <a:lnTo>
                  <a:pt x="1579200" y="2525713"/>
                </a:lnTo>
                <a:lnTo>
                  <a:pt x="1576348" y="2520633"/>
                </a:lnTo>
                <a:lnTo>
                  <a:pt x="1574130" y="2515236"/>
                </a:lnTo>
                <a:lnTo>
                  <a:pt x="1571912" y="2510156"/>
                </a:lnTo>
                <a:lnTo>
                  <a:pt x="1570011" y="2505076"/>
                </a:lnTo>
                <a:lnTo>
                  <a:pt x="1568110" y="2499678"/>
                </a:lnTo>
                <a:lnTo>
                  <a:pt x="1566525" y="2494598"/>
                </a:lnTo>
                <a:lnTo>
                  <a:pt x="1565575" y="2488883"/>
                </a:lnTo>
                <a:lnTo>
                  <a:pt x="1564624" y="2483803"/>
                </a:lnTo>
                <a:lnTo>
                  <a:pt x="1563991" y="2478088"/>
                </a:lnTo>
                <a:lnTo>
                  <a:pt x="1563674" y="2473008"/>
                </a:lnTo>
                <a:lnTo>
                  <a:pt x="1563357" y="2467293"/>
                </a:lnTo>
                <a:lnTo>
                  <a:pt x="1563674" y="2461896"/>
                </a:lnTo>
                <a:lnTo>
                  <a:pt x="1563991" y="2456816"/>
                </a:lnTo>
                <a:lnTo>
                  <a:pt x="1564308" y="2451101"/>
                </a:lnTo>
                <a:lnTo>
                  <a:pt x="1565575" y="2446021"/>
                </a:lnTo>
                <a:lnTo>
                  <a:pt x="1566525" y="2440306"/>
                </a:lnTo>
                <a:lnTo>
                  <a:pt x="1567793" y="2435226"/>
                </a:lnTo>
                <a:lnTo>
                  <a:pt x="1569060" y="2429828"/>
                </a:lnTo>
                <a:lnTo>
                  <a:pt x="1570961" y="2424748"/>
                </a:lnTo>
                <a:lnTo>
                  <a:pt x="1573179" y="2419668"/>
                </a:lnTo>
                <a:lnTo>
                  <a:pt x="1575397" y="2414271"/>
                </a:lnTo>
                <a:lnTo>
                  <a:pt x="1577932" y="2409191"/>
                </a:lnTo>
                <a:lnTo>
                  <a:pt x="1580784" y="2404428"/>
                </a:lnTo>
                <a:lnTo>
                  <a:pt x="1583636" y="2399031"/>
                </a:lnTo>
                <a:lnTo>
                  <a:pt x="1586804" y="2394268"/>
                </a:lnTo>
                <a:lnTo>
                  <a:pt x="1590290" y="2389506"/>
                </a:lnTo>
                <a:lnTo>
                  <a:pt x="1594092" y="2385061"/>
                </a:lnTo>
                <a:lnTo>
                  <a:pt x="1598211" y="2379981"/>
                </a:lnTo>
                <a:lnTo>
                  <a:pt x="1602013" y="2375536"/>
                </a:lnTo>
                <a:lnTo>
                  <a:pt x="1606766" y="2371091"/>
                </a:lnTo>
                <a:lnTo>
                  <a:pt x="1611202" y="2367281"/>
                </a:lnTo>
                <a:lnTo>
                  <a:pt x="1615955" y="2363153"/>
                </a:lnTo>
                <a:lnTo>
                  <a:pt x="1621658" y="2358073"/>
                </a:lnTo>
                <a:lnTo>
                  <a:pt x="1627678" y="2353628"/>
                </a:lnTo>
                <a:lnTo>
                  <a:pt x="1634015" y="2349818"/>
                </a:lnTo>
                <a:lnTo>
                  <a:pt x="1640669" y="2345691"/>
                </a:lnTo>
                <a:lnTo>
                  <a:pt x="1647323" y="2341881"/>
                </a:lnTo>
                <a:lnTo>
                  <a:pt x="1654294" y="2338071"/>
                </a:lnTo>
                <a:lnTo>
                  <a:pt x="1661898" y="2334896"/>
                </a:lnTo>
                <a:lnTo>
                  <a:pt x="1669186" y="2331403"/>
                </a:lnTo>
                <a:lnTo>
                  <a:pt x="1676790" y="2328546"/>
                </a:lnTo>
                <a:lnTo>
                  <a:pt x="1684395" y="2325371"/>
                </a:lnTo>
                <a:lnTo>
                  <a:pt x="1692634" y="2322831"/>
                </a:lnTo>
                <a:lnTo>
                  <a:pt x="1700872" y="2320608"/>
                </a:lnTo>
                <a:lnTo>
                  <a:pt x="1709427" y="2318386"/>
                </a:lnTo>
                <a:lnTo>
                  <a:pt x="1717982" y="2316163"/>
                </a:lnTo>
                <a:lnTo>
                  <a:pt x="1726220" y="2314893"/>
                </a:lnTo>
                <a:lnTo>
                  <a:pt x="1735409" y="2312988"/>
                </a:lnTo>
                <a:lnTo>
                  <a:pt x="1735409" y="2259966"/>
                </a:lnTo>
                <a:lnTo>
                  <a:pt x="1735726" y="2257426"/>
                </a:lnTo>
                <a:lnTo>
                  <a:pt x="1736676" y="2254886"/>
                </a:lnTo>
                <a:lnTo>
                  <a:pt x="1738261" y="2252346"/>
                </a:lnTo>
                <a:lnTo>
                  <a:pt x="1740478" y="2250441"/>
                </a:lnTo>
                <a:lnTo>
                  <a:pt x="1743013" y="2248536"/>
                </a:lnTo>
                <a:lnTo>
                  <a:pt x="1745865" y="2247583"/>
                </a:lnTo>
                <a:lnTo>
                  <a:pt x="1749350" y="2246631"/>
                </a:lnTo>
                <a:lnTo>
                  <a:pt x="1753153" y="2246313"/>
                </a:lnTo>
                <a:close/>
                <a:moveTo>
                  <a:pt x="1796891" y="2159710"/>
                </a:moveTo>
                <a:lnTo>
                  <a:pt x="1786093" y="2160028"/>
                </a:lnTo>
                <a:lnTo>
                  <a:pt x="1775296" y="2160663"/>
                </a:lnTo>
                <a:lnTo>
                  <a:pt x="1764817" y="2161298"/>
                </a:lnTo>
                <a:lnTo>
                  <a:pt x="1754337" y="2162251"/>
                </a:lnTo>
                <a:lnTo>
                  <a:pt x="1743540" y="2163839"/>
                </a:lnTo>
                <a:lnTo>
                  <a:pt x="1733695" y="2165427"/>
                </a:lnTo>
                <a:lnTo>
                  <a:pt x="1723216" y="2167332"/>
                </a:lnTo>
                <a:lnTo>
                  <a:pt x="1712736" y="2169555"/>
                </a:lnTo>
                <a:lnTo>
                  <a:pt x="1702892" y="2171778"/>
                </a:lnTo>
                <a:lnTo>
                  <a:pt x="1692730" y="2174318"/>
                </a:lnTo>
                <a:lnTo>
                  <a:pt x="1683202" y="2177177"/>
                </a:lnTo>
                <a:lnTo>
                  <a:pt x="1673040" y="2180352"/>
                </a:lnTo>
                <a:lnTo>
                  <a:pt x="1663513" y="2183528"/>
                </a:lnTo>
                <a:lnTo>
                  <a:pt x="1653669" y="2187021"/>
                </a:lnTo>
                <a:lnTo>
                  <a:pt x="1644460" y="2190514"/>
                </a:lnTo>
                <a:lnTo>
                  <a:pt x="1635250" y="2194643"/>
                </a:lnTo>
                <a:lnTo>
                  <a:pt x="1625723" y="2198771"/>
                </a:lnTo>
                <a:lnTo>
                  <a:pt x="1616514" y="2203217"/>
                </a:lnTo>
                <a:lnTo>
                  <a:pt x="1607622" y="2207663"/>
                </a:lnTo>
                <a:lnTo>
                  <a:pt x="1598730" y="2213061"/>
                </a:lnTo>
                <a:lnTo>
                  <a:pt x="1589839" y="2217825"/>
                </a:lnTo>
                <a:lnTo>
                  <a:pt x="1581264" y="2222906"/>
                </a:lnTo>
                <a:lnTo>
                  <a:pt x="1572690" y="2228622"/>
                </a:lnTo>
                <a:lnTo>
                  <a:pt x="1564116" y="2234020"/>
                </a:lnTo>
                <a:lnTo>
                  <a:pt x="1555859" y="2240054"/>
                </a:lnTo>
                <a:lnTo>
                  <a:pt x="1547920" y="2246088"/>
                </a:lnTo>
                <a:lnTo>
                  <a:pt x="1539981" y="2252439"/>
                </a:lnTo>
                <a:lnTo>
                  <a:pt x="1532042" y="2258473"/>
                </a:lnTo>
                <a:lnTo>
                  <a:pt x="1524420" y="2265459"/>
                </a:lnTo>
                <a:lnTo>
                  <a:pt x="1517117" y="2272128"/>
                </a:lnTo>
                <a:lnTo>
                  <a:pt x="1509495" y="2279114"/>
                </a:lnTo>
                <a:lnTo>
                  <a:pt x="1502509" y="2286101"/>
                </a:lnTo>
                <a:lnTo>
                  <a:pt x="1495522" y="2293405"/>
                </a:lnTo>
                <a:lnTo>
                  <a:pt x="1488853" y="2301026"/>
                </a:lnTo>
                <a:lnTo>
                  <a:pt x="1482185" y="2308648"/>
                </a:lnTo>
                <a:lnTo>
                  <a:pt x="1475833" y="2316269"/>
                </a:lnTo>
                <a:lnTo>
                  <a:pt x="1469482" y="2324526"/>
                </a:lnTo>
                <a:lnTo>
                  <a:pt x="1463131" y="2332465"/>
                </a:lnTo>
                <a:lnTo>
                  <a:pt x="1457415" y="2340722"/>
                </a:lnTo>
                <a:lnTo>
                  <a:pt x="1451698" y="2348978"/>
                </a:lnTo>
                <a:lnTo>
                  <a:pt x="1446300" y="2357553"/>
                </a:lnTo>
                <a:lnTo>
                  <a:pt x="1440901" y="2366444"/>
                </a:lnTo>
                <a:lnTo>
                  <a:pt x="1435820" y="2375019"/>
                </a:lnTo>
                <a:lnTo>
                  <a:pt x="1431057" y="2383910"/>
                </a:lnTo>
                <a:lnTo>
                  <a:pt x="1426293" y="2393120"/>
                </a:lnTo>
                <a:lnTo>
                  <a:pt x="1421847" y="2402012"/>
                </a:lnTo>
                <a:lnTo>
                  <a:pt x="1417719" y="2411221"/>
                </a:lnTo>
                <a:lnTo>
                  <a:pt x="1413591" y="2421065"/>
                </a:lnTo>
                <a:lnTo>
                  <a:pt x="1410098" y="2430592"/>
                </a:lnTo>
                <a:lnTo>
                  <a:pt x="1406287" y="2440437"/>
                </a:lnTo>
                <a:lnTo>
                  <a:pt x="1403111" y="2449964"/>
                </a:lnTo>
                <a:lnTo>
                  <a:pt x="1399936" y="2460126"/>
                </a:lnTo>
                <a:lnTo>
                  <a:pt x="1397395" y="2469653"/>
                </a:lnTo>
                <a:lnTo>
                  <a:pt x="1394855" y="2480132"/>
                </a:lnTo>
                <a:lnTo>
                  <a:pt x="1391996" y="2490294"/>
                </a:lnTo>
                <a:lnTo>
                  <a:pt x="1390091" y="2500456"/>
                </a:lnTo>
                <a:lnTo>
                  <a:pt x="1388503" y="2510936"/>
                </a:lnTo>
                <a:lnTo>
                  <a:pt x="1386598" y="2521416"/>
                </a:lnTo>
                <a:lnTo>
                  <a:pt x="1385328" y="2532213"/>
                </a:lnTo>
                <a:lnTo>
                  <a:pt x="1384375" y="2542692"/>
                </a:lnTo>
                <a:lnTo>
                  <a:pt x="1383422" y="2553172"/>
                </a:lnTo>
                <a:lnTo>
                  <a:pt x="1382787" y="2564604"/>
                </a:lnTo>
                <a:lnTo>
                  <a:pt x="1382787" y="2575401"/>
                </a:lnTo>
                <a:lnTo>
                  <a:pt x="1382787" y="2585881"/>
                </a:lnTo>
                <a:lnTo>
                  <a:pt x="1382787" y="2596678"/>
                </a:lnTo>
                <a:lnTo>
                  <a:pt x="1383422" y="2607475"/>
                </a:lnTo>
                <a:lnTo>
                  <a:pt x="1384375" y="2617955"/>
                </a:lnTo>
                <a:lnTo>
                  <a:pt x="1385328" y="2628434"/>
                </a:lnTo>
                <a:lnTo>
                  <a:pt x="1386598" y="2638914"/>
                </a:lnTo>
                <a:lnTo>
                  <a:pt x="1388503" y="2649076"/>
                </a:lnTo>
                <a:lnTo>
                  <a:pt x="1390091" y="2659556"/>
                </a:lnTo>
                <a:lnTo>
                  <a:pt x="1391996" y="2669718"/>
                </a:lnTo>
                <a:lnTo>
                  <a:pt x="1394855" y="2680197"/>
                </a:lnTo>
                <a:lnTo>
                  <a:pt x="1397077" y="2690042"/>
                </a:lnTo>
                <a:lnTo>
                  <a:pt x="1399936" y="2699886"/>
                </a:lnTo>
                <a:lnTo>
                  <a:pt x="1402794" y="2709731"/>
                </a:lnTo>
                <a:lnTo>
                  <a:pt x="1406287" y="2719575"/>
                </a:lnTo>
                <a:lnTo>
                  <a:pt x="1409462" y="2729102"/>
                </a:lnTo>
                <a:lnTo>
                  <a:pt x="1413591" y="2738312"/>
                </a:lnTo>
                <a:lnTo>
                  <a:pt x="1417402" y="2748156"/>
                </a:lnTo>
                <a:lnTo>
                  <a:pt x="1421847" y="2757048"/>
                </a:lnTo>
                <a:lnTo>
                  <a:pt x="1425976" y="2766257"/>
                </a:lnTo>
                <a:lnTo>
                  <a:pt x="1430739" y="2775149"/>
                </a:lnTo>
                <a:lnTo>
                  <a:pt x="1435503" y="2784041"/>
                </a:lnTo>
                <a:lnTo>
                  <a:pt x="1440266" y="2792932"/>
                </a:lnTo>
                <a:lnTo>
                  <a:pt x="1445982" y="2801507"/>
                </a:lnTo>
                <a:lnTo>
                  <a:pt x="1451063" y="2810081"/>
                </a:lnTo>
                <a:lnTo>
                  <a:pt x="1456779" y="2818655"/>
                </a:lnTo>
                <a:lnTo>
                  <a:pt x="1462813" y="2826912"/>
                </a:lnTo>
                <a:lnTo>
                  <a:pt x="1468529" y="2834851"/>
                </a:lnTo>
                <a:lnTo>
                  <a:pt x="1474881" y="2842790"/>
                </a:lnTo>
                <a:lnTo>
                  <a:pt x="1481549" y="2850729"/>
                </a:lnTo>
                <a:lnTo>
                  <a:pt x="1487901" y="2858351"/>
                </a:lnTo>
                <a:lnTo>
                  <a:pt x="1494887" y="2865972"/>
                </a:lnTo>
                <a:lnTo>
                  <a:pt x="1501873" y="2873276"/>
                </a:lnTo>
                <a:lnTo>
                  <a:pt x="1509177" y="2880262"/>
                </a:lnTo>
                <a:lnTo>
                  <a:pt x="1516164" y="2887249"/>
                </a:lnTo>
                <a:lnTo>
                  <a:pt x="1524103" y="2894235"/>
                </a:lnTo>
                <a:lnTo>
                  <a:pt x="1531407" y="2900904"/>
                </a:lnTo>
                <a:lnTo>
                  <a:pt x="1539346" y="2907255"/>
                </a:lnTo>
                <a:lnTo>
                  <a:pt x="1546968" y="2913289"/>
                </a:lnTo>
                <a:lnTo>
                  <a:pt x="1555224" y="2919323"/>
                </a:lnTo>
                <a:lnTo>
                  <a:pt x="1563481" y="2925356"/>
                </a:lnTo>
                <a:lnTo>
                  <a:pt x="1572055" y="2930755"/>
                </a:lnTo>
                <a:lnTo>
                  <a:pt x="1580629" y="2936471"/>
                </a:lnTo>
                <a:lnTo>
                  <a:pt x="1589203" y="2941552"/>
                </a:lnTo>
                <a:lnTo>
                  <a:pt x="1598095" y="2946951"/>
                </a:lnTo>
                <a:lnTo>
                  <a:pt x="1606987" y="2951714"/>
                </a:lnTo>
                <a:lnTo>
                  <a:pt x="1615879" y="2956478"/>
                </a:lnTo>
                <a:lnTo>
                  <a:pt x="1625088" y="2960606"/>
                </a:lnTo>
                <a:lnTo>
                  <a:pt x="1634298" y="2965052"/>
                </a:lnTo>
                <a:lnTo>
                  <a:pt x="1643824" y="2969180"/>
                </a:lnTo>
                <a:lnTo>
                  <a:pt x="1653351" y="2972991"/>
                </a:lnTo>
                <a:lnTo>
                  <a:pt x="1662878" y="2976167"/>
                </a:lnTo>
                <a:lnTo>
                  <a:pt x="1672723" y="2979660"/>
                </a:lnTo>
                <a:lnTo>
                  <a:pt x="1682567" y="2982518"/>
                </a:lnTo>
                <a:lnTo>
                  <a:pt x="1692730" y="2985376"/>
                </a:lnTo>
                <a:lnTo>
                  <a:pt x="1702892" y="2988234"/>
                </a:lnTo>
                <a:lnTo>
                  <a:pt x="1713054" y="2990457"/>
                </a:lnTo>
                <a:lnTo>
                  <a:pt x="1723216" y="2992680"/>
                </a:lnTo>
                <a:lnTo>
                  <a:pt x="1733695" y="2994585"/>
                </a:lnTo>
                <a:lnTo>
                  <a:pt x="1744493" y="2995856"/>
                </a:lnTo>
                <a:lnTo>
                  <a:pt x="1754655" y="2997443"/>
                </a:lnTo>
                <a:lnTo>
                  <a:pt x="1765452" y="2998396"/>
                </a:lnTo>
                <a:lnTo>
                  <a:pt x="1776249" y="2999349"/>
                </a:lnTo>
                <a:lnTo>
                  <a:pt x="1787046" y="2999666"/>
                </a:lnTo>
                <a:lnTo>
                  <a:pt x="1797843" y="2999984"/>
                </a:lnTo>
                <a:lnTo>
                  <a:pt x="1808958" y="2999984"/>
                </a:lnTo>
                <a:lnTo>
                  <a:pt x="1819438" y="2999666"/>
                </a:lnTo>
                <a:lnTo>
                  <a:pt x="1830235" y="2999349"/>
                </a:lnTo>
                <a:lnTo>
                  <a:pt x="1841032" y="2998396"/>
                </a:lnTo>
                <a:lnTo>
                  <a:pt x="1851512" y="2997443"/>
                </a:lnTo>
                <a:lnTo>
                  <a:pt x="1861674" y="2995856"/>
                </a:lnTo>
                <a:lnTo>
                  <a:pt x="1872153" y="2994585"/>
                </a:lnTo>
                <a:lnTo>
                  <a:pt x="1882633" y="2992680"/>
                </a:lnTo>
                <a:lnTo>
                  <a:pt x="1892795" y="2990457"/>
                </a:lnTo>
                <a:lnTo>
                  <a:pt x="1902639" y="2988234"/>
                </a:lnTo>
                <a:lnTo>
                  <a:pt x="1912801" y="2985376"/>
                </a:lnTo>
                <a:lnTo>
                  <a:pt x="1922646" y="2982836"/>
                </a:lnTo>
                <a:lnTo>
                  <a:pt x="1932490" y="2979660"/>
                </a:lnTo>
                <a:lnTo>
                  <a:pt x="1942017" y="2976484"/>
                </a:lnTo>
                <a:lnTo>
                  <a:pt x="1951862" y="2972991"/>
                </a:lnTo>
                <a:lnTo>
                  <a:pt x="1961389" y="2969180"/>
                </a:lnTo>
                <a:lnTo>
                  <a:pt x="1970598" y="2965052"/>
                </a:lnTo>
                <a:lnTo>
                  <a:pt x="1980125" y="2960924"/>
                </a:lnTo>
                <a:lnTo>
                  <a:pt x="1989334" y="2956478"/>
                </a:lnTo>
                <a:lnTo>
                  <a:pt x="1998226" y="2952032"/>
                </a:lnTo>
                <a:lnTo>
                  <a:pt x="2007118" y="2947268"/>
                </a:lnTo>
                <a:lnTo>
                  <a:pt x="2016010" y="2942187"/>
                </a:lnTo>
                <a:lnTo>
                  <a:pt x="2024584" y="2936789"/>
                </a:lnTo>
                <a:lnTo>
                  <a:pt x="2033158" y="2931390"/>
                </a:lnTo>
                <a:lnTo>
                  <a:pt x="2041415" y="2925674"/>
                </a:lnTo>
                <a:lnTo>
                  <a:pt x="2049354" y="2919640"/>
                </a:lnTo>
                <a:lnTo>
                  <a:pt x="2057610" y="2913924"/>
                </a:lnTo>
                <a:lnTo>
                  <a:pt x="2065867" y="2907573"/>
                </a:lnTo>
                <a:lnTo>
                  <a:pt x="2073489" y="2901222"/>
                </a:lnTo>
                <a:lnTo>
                  <a:pt x="2081110" y="2894553"/>
                </a:lnTo>
                <a:lnTo>
                  <a:pt x="2088414" y="2887884"/>
                </a:lnTo>
                <a:lnTo>
                  <a:pt x="2096036" y="2880580"/>
                </a:lnTo>
                <a:lnTo>
                  <a:pt x="2103022" y="2873594"/>
                </a:lnTo>
                <a:lnTo>
                  <a:pt x="2110008" y="2866290"/>
                </a:lnTo>
                <a:lnTo>
                  <a:pt x="2116677" y="2858668"/>
                </a:lnTo>
                <a:lnTo>
                  <a:pt x="2123346" y="2851364"/>
                </a:lnTo>
                <a:lnTo>
                  <a:pt x="2130015" y="2843425"/>
                </a:lnTo>
                <a:lnTo>
                  <a:pt x="2136049" y="2835804"/>
                </a:lnTo>
                <a:lnTo>
                  <a:pt x="2142400" y="2827547"/>
                </a:lnTo>
                <a:lnTo>
                  <a:pt x="2148434" y="2819290"/>
                </a:lnTo>
                <a:lnTo>
                  <a:pt x="2153832" y="2810716"/>
                </a:lnTo>
                <a:lnTo>
                  <a:pt x="2159548" y="2802459"/>
                </a:lnTo>
                <a:lnTo>
                  <a:pt x="2164629" y="2793885"/>
                </a:lnTo>
                <a:lnTo>
                  <a:pt x="2169393" y="2784993"/>
                </a:lnTo>
                <a:lnTo>
                  <a:pt x="2174474" y="2775784"/>
                </a:lnTo>
                <a:lnTo>
                  <a:pt x="2179237" y="2766892"/>
                </a:lnTo>
                <a:lnTo>
                  <a:pt x="2183683" y="2757683"/>
                </a:lnTo>
                <a:lnTo>
                  <a:pt x="2187811" y="2748474"/>
                </a:lnTo>
                <a:lnTo>
                  <a:pt x="2191622" y="2739264"/>
                </a:lnTo>
                <a:lnTo>
                  <a:pt x="2195433" y="2729420"/>
                </a:lnTo>
                <a:lnTo>
                  <a:pt x="2199244" y="2719893"/>
                </a:lnTo>
                <a:lnTo>
                  <a:pt x="2202102" y="2710048"/>
                </a:lnTo>
                <a:lnTo>
                  <a:pt x="2205595" y="2700204"/>
                </a:lnTo>
                <a:lnTo>
                  <a:pt x="2208136" y="2690042"/>
                </a:lnTo>
                <a:lnTo>
                  <a:pt x="2210676" y="2680197"/>
                </a:lnTo>
                <a:lnTo>
                  <a:pt x="2213217" y="2669718"/>
                </a:lnTo>
                <a:lnTo>
                  <a:pt x="2215122" y="2659556"/>
                </a:lnTo>
                <a:lnTo>
                  <a:pt x="2217027" y="2649076"/>
                </a:lnTo>
                <a:lnTo>
                  <a:pt x="2218615" y="2638279"/>
                </a:lnTo>
                <a:lnTo>
                  <a:pt x="2219885" y="2628117"/>
                </a:lnTo>
                <a:lnTo>
                  <a:pt x="2221156" y="2617320"/>
                </a:lnTo>
                <a:lnTo>
                  <a:pt x="2221791" y="2606523"/>
                </a:lnTo>
                <a:lnTo>
                  <a:pt x="2222743" y="2595725"/>
                </a:lnTo>
                <a:lnTo>
                  <a:pt x="2222743" y="2584611"/>
                </a:lnTo>
                <a:lnTo>
                  <a:pt x="2222743" y="2573814"/>
                </a:lnTo>
                <a:lnTo>
                  <a:pt x="2222743" y="2563016"/>
                </a:lnTo>
                <a:lnTo>
                  <a:pt x="2221791" y="2552537"/>
                </a:lnTo>
                <a:lnTo>
                  <a:pt x="2221156" y="2541740"/>
                </a:lnTo>
                <a:lnTo>
                  <a:pt x="2219885" y="2531260"/>
                </a:lnTo>
                <a:lnTo>
                  <a:pt x="2218933" y="2521098"/>
                </a:lnTo>
                <a:lnTo>
                  <a:pt x="2217027" y="2510618"/>
                </a:lnTo>
                <a:lnTo>
                  <a:pt x="2215122" y="2500139"/>
                </a:lnTo>
                <a:lnTo>
                  <a:pt x="2213217" y="2490294"/>
                </a:lnTo>
                <a:lnTo>
                  <a:pt x="2210994" y="2479815"/>
                </a:lnTo>
                <a:lnTo>
                  <a:pt x="2208453" y="2469970"/>
                </a:lnTo>
                <a:lnTo>
                  <a:pt x="2205595" y="2460126"/>
                </a:lnTo>
                <a:lnTo>
                  <a:pt x="2202419" y="2449964"/>
                </a:lnTo>
                <a:lnTo>
                  <a:pt x="2199244" y="2440437"/>
                </a:lnTo>
                <a:lnTo>
                  <a:pt x="2195751" y="2430910"/>
                </a:lnTo>
                <a:lnTo>
                  <a:pt x="2192257" y="2421383"/>
                </a:lnTo>
                <a:lnTo>
                  <a:pt x="2188129" y="2412174"/>
                </a:lnTo>
                <a:lnTo>
                  <a:pt x="2184001" y="2402964"/>
                </a:lnTo>
                <a:lnTo>
                  <a:pt x="2179555" y="2393437"/>
                </a:lnTo>
                <a:lnTo>
                  <a:pt x="2174791" y="2384546"/>
                </a:lnTo>
                <a:lnTo>
                  <a:pt x="2169710" y="2375654"/>
                </a:lnTo>
                <a:lnTo>
                  <a:pt x="2164947" y="2366762"/>
                </a:lnTo>
                <a:lnTo>
                  <a:pt x="2159866" y="2358188"/>
                </a:lnTo>
                <a:lnTo>
                  <a:pt x="2154150" y="2349614"/>
                </a:lnTo>
                <a:lnTo>
                  <a:pt x="2148751" y="2341357"/>
                </a:lnTo>
                <a:lnTo>
                  <a:pt x="2142717" y="2333418"/>
                </a:lnTo>
                <a:lnTo>
                  <a:pt x="2136684" y="2325161"/>
                </a:lnTo>
                <a:lnTo>
                  <a:pt x="2130332" y="2316905"/>
                </a:lnTo>
                <a:lnTo>
                  <a:pt x="2124299" y="2309283"/>
                </a:lnTo>
                <a:lnTo>
                  <a:pt x="2117312" y="2301661"/>
                </a:lnTo>
                <a:lnTo>
                  <a:pt x="2110643" y="2294357"/>
                </a:lnTo>
                <a:lnTo>
                  <a:pt x="2103657" y="2286736"/>
                </a:lnTo>
                <a:lnTo>
                  <a:pt x="2096671" y="2279750"/>
                </a:lnTo>
                <a:lnTo>
                  <a:pt x="2089367" y="2272763"/>
                </a:lnTo>
                <a:lnTo>
                  <a:pt x="2081745" y="2265777"/>
                </a:lnTo>
                <a:lnTo>
                  <a:pt x="2074124" y="2259425"/>
                </a:lnTo>
                <a:lnTo>
                  <a:pt x="2066185" y="2252757"/>
                </a:lnTo>
                <a:lnTo>
                  <a:pt x="2058245" y="2246405"/>
                </a:lnTo>
                <a:lnTo>
                  <a:pt x="2050306" y="2240372"/>
                </a:lnTo>
                <a:lnTo>
                  <a:pt x="2042050" y="2234338"/>
                </a:lnTo>
                <a:lnTo>
                  <a:pt x="2033793" y="2228939"/>
                </a:lnTo>
                <a:lnTo>
                  <a:pt x="2025219" y="2223223"/>
                </a:lnTo>
                <a:lnTo>
                  <a:pt x="2016327" y="2218142"/>
                </a:lnTo>
                <a:lnTo>
                  <a:pt x="2007753" y="2213061"/>
                </a:lnTo>
                <a:lnTo>
                  <a:pt x="1998861" y="2207980"/>
                </a:lnTo>
                <a:lnTo>
                  <a:pt x="1989652" y="2203534"/>
                </a:lnTo>
                <a:lnTo>
                  <a:pt x="1980760" y="2199088"/>
                </a:lnTo>
                <a:lnTo>
                  <a:pt x="1971551" y="2194643"/>
                </a:lnTo>
                <a:lnTo>
                  <a:pt x="1961706" y="2190832"/>
                </a:lnTo>
                <a:lnTo>
                  <a:pt x="1952179" y="2187021"/>
                </a:lnTo>
                <a:lnTo>
                  <a:pt x="1942335" y="2183528"/>
                </a:lnTo>
                <a:lnTo>
                  <a:pt x="1932808" y="2180352"/>
                </a:lnTo>
                <a:lnTo>
                  <a:pt x="1922963" y="2177177"/>
                </a:lnTo>
                <a:lnTo>
                  <a:pt x="1913119" y="2174318"/>
                </a:lnTo>
                <a:lnTo>
                  <a:pt x="1902639" y="2171778"/>
                </a:lnTo>
                <a:lnTo>
                  <a:pt x="1892795" y="2169555"/>
                </a:lnTo>
                <a:lnTo>
                  <a:pt x="1882315" y="2167332"/>
                </a:lnTo>
                <a:lnTo>
                  <a:pt x="1871836" y="2165427"/>
                </a:lnTo>
                <a:lnTo>
                  <a:pt x="1861356" y="2163839"/>
                </a:lnTo>
                <a:lnTo>
                  <a:pt x="1850559" y="2162251"/>
                </a:lnTo>
                <a:lnTo>
                  <a:pt x="1840397" y="2161298"/>
                </a:lnTo>
                <a:lnTo>
                  <a:pt x="1829600" y="2160663"/>
                </a:lnTo>
                <a:lnTo>
                  <a:pt x="1818167" y="2160028"/>
                </a:lnTo>
                <a:lnTo>
                  <a:pt x="1807688" y="2159710"/>
                </a:lnTo>
                <a:lnTo>
                  <a:pt x="1796891" y="2159710"/>
                </a:lnTo>
                <a:close/>
                <a:moveTo>
                  <a:pt x="1703527" y="1784350"/>
                </a:moveTo>
                <a:lnTo>
                  <a:pt x="1960753" y="1793877"/>
                </a:lnTo>
                <a:lnTo>
                  <a:pt x="1955037" y="1945990"/>
                </a:lnTo>
                <a:lnTo>
                  <a:pt x="1970280" y="1950118"/>
                </a:lnTo>
                <a:lnTo>
                  <a:pt x="1985841" y="1954247"/>
                </a:lnTo>
                <a:lnTo>
                  <a:pt x="2000766" y="1959010"/>
                </a:lnTo>
                <a:lnTo>
                  <a:pt x="2016010" y="1963774"/>
                </a:lnTo>
                <a:lnTo>
                  <a:pt x="2030935" y="1969172"/>
                </a:lnTo>
                <a:lnTo>
                  <a:pt x="2045225" y="1975206"/>
                </a:lnTo>
                <a:lnTo>
                  <a:pt x="2059833" y="1980922"/>
                </a:lnTo>
                <a:lnTo>
                  <a:pt x="2074441" y="1987273"/>
                </a:lnTo>
                <a:lnTo>
                  <a:pt x="2088414" y="1993942"/>
                </a:lnTo>
                <a:lnTo>
                  <a:pt x="2102069" y="2001246"/>
                </a:lnTo>
                <a:lnTo>
                  <a:pt x="2116042" y="2008550"/>
                </a:lnTo>
                <a:lnTo>
                  <a:pt x="2129697" y="2016172"/>
                </a:lnTo>
                <a:lnTo>
                  <a:pt x="2143035" y="2024111"/>
                </a:lnTo>
                <a:lnTo>
                  <a:pt x="2156055" y="2032367"/>
                </a:lnTo>
                <a:lnTo>
                  <a:pt x="2169075" y="2041259"/>
                </a:lnTo>
                <a:lnTo>
                  <a:pt x="2181778" y="2050151"/>
                </a:lnTo>
                <a:lnTo>
                  <a:pt x="2293243" y="1945990"/>
                </a:lnTo>
                <a:lnTo>
                  <a:pt x="2468220" y="2134941"/>
                </a:lnTo>
                <a:lnTo>
                  <a:pt x="2357390" y="2237831"/>
                </a:lnTo>
                <a:lnTo>
                  <a:pt x="2365330" y="2251169"/>
                </a:lnTo>
                <a:lnTo>
                  <a:pt x="2373269" y="2264507"/>
                </a:lnTo>
                <a:lnTo>
                  <a:pt x="2380573" y="2278162"/>
                </a:lnTo>
                <a:lnTo>
                  <a:pt x="2387559" y="2292135"/>
                </a:lnTo>
                <a:lnTo>
                  <a:pt x="2394228" y="2306107"/>
                </a:lnTo>
                <a:lnTo>
                  <a:pt x="2400897" y="2320715"/>
                </a:lnTo>
                <a:lnTo>
                  <a:pt x="2406930" y="2335323"/>
                </a:lnTo>
                <a:lnTo>
                  <a:pt x="2412647" y="2349614"/>
                </a:lnTo>
                <a:lnTo>
                  <a:pt x="2418045" y="2364539"/>
                </a:lnTo>
                <a:lnTo>
                  <a:pt x="2423444" y="2379465"/>
                </a:lnTo>
                <a:lnTo>
                  <a:pt x="2427890" y="2394708"/>
                </a:lnTo>
                <a:lnTo>
                  <a:pt x="2432335" y="2409951"/>
                </a:lnTo>
                <a:lnTo>
                  <a:pt x="2435829" y="2425194"/>
                </a:lnTo>
                <a:lnTo>
                  <a:pt x="2439639" y="2440754"/>
                </a:lnTo>
                <a:lnTo>
                  <a:pt x="2443133" y="2456315"/>
                </a:lnTo>
                <a:lnTo>
                  <a:pt x="2445673" y="2472193"/>
                </a:lnTo>
                <a:lnTo>
                  <a:pt x="2595563" y="2477909"/>
                </a:lnTo>
                <a:lnTo>
                  <a:pt x="2586354" y="2735136"/>
                </a:lnTo>
                <a:lnTo>
                  <a:pt x="2437099" y="2729420"/>
                </a:lnTo>
                <a:lnTo>
                  <a:pt x="2432971" y="2744980"/>
                </a:lnTo>
                <a:lnTo>
                  <a:pt x="2428842" y="2760541"/>
                </a:lnTo>
                <a:lnTo>
                  <a:pt x="2424079" y="2776419"/>
                </a:lnTo>
                <a:lnTo>
                  <a:pt x="2419315" y="2791027"/>
                </a:lnTo>
                <a:lnTo>
                  <a:pt x="2413599" y="2806270"/>
                </a:lnTo>
                <a:lnTo>
                  <a:pt x="2408201" y="2821196"/>
                </a:lnTo>
                <a:lnTo>
                  <a:pt x="2402167" y="2835804"/>
                </a:lnTo>
                <a:lnTo>
                  <a:pt x="2395816" y="2850094"/>
                </a:lnTo>
                <a:lnTo>
                  <a:pt x="2388829" y="2864702"/>
                </a:lnTo>
                <a:lnTo>
                  <a:pt x="2381525" y="2878992"/>
                </a:lnTo>
                <a:lnTo>
                  <a:pt x="2374221" y="2892647"/>
                </a:lnTo>
                <a:lnTo>
                  <a:pt x="2366917" y="2906303"/>
                </a:lnTo>
                <a:lnTo>
                  <a:pt x="2358661" y="2919640"/>
                </a:lnTo>
                <a:lnTo>
                  <a:pt x="2350404" y="2932978"/>
                </a:lnTo>
                <a:lnTo>
                  <a:pt x="2341512" y="2945998"/>
                </a:lnTo>
                <a:lnTo>
                  <a:pt x="2332620" y="2958701"/>
                </a:lnTo>
                <a:lnTo>
                  <a:pt x="2433606" y="3067625"/>
                </a:lnTo>
                <a:lnTo>
                  <a:pt x="2245290" y="3242603"/>
                </a:lnTo>
                <a:lnTo>
                  <a:pt x="2144940" y="3134949"/>
                </a:lnTo>
                <a:lnTo>
                  <a:pt x="2131285" y="3143205"/>
                </a:lnTo>
                <a:lnTo>
                  <a:pt x="2117947" y="3150509"/>
                </a:lnTo>
                <a:lnTo>
                  <a:pt x="2103657" y="3157813"/>
                </a:lnTo>
                <a:lnTo>
                  <a:pt x="2089684" y="3165117"/>
                </a:lnTo>
                <a:lnTo>
                  <a:pt x="2075394" y="3172103"/>
                </a:lnTo>
                <a:lnTo>
                  <a:pt x="2061104" y="3178455"/>
                </a:lnTo>
                <a:lnTo>
                  <a:pt x="2046496" y="3184488"/>
                </a:lnTo>
                <a:lnTo>
                  <a:pt x="2031570" y="3190205"/>
                </a:lnTo>
                <a:lnTo>
                  <a:pt x="2016645" y="3195603"/>
                </a:lnTo>
                <a:lnTo>
                  <a:pt x="2001402" y="3200684"/>
                </a:lnTo>
                <a:lnTo>
                  <a:pt x="1986159" y="3205448"/>
                </a:lnTo>
                <a:lnTo>
                  <a:pt x="1970598" y="3209576"/>
                </a:lnTo>
                <a:lnTo>
                  <a:pt x="1955037" y="3213704"/>
                </a:lnTo>
                <a:lnTo>
                  <a:pt x="1939477" y="3217515"/>
                </a:lnTo>
                <a:lnTo>
                  <a:pt x="1923916" y="3220373"/>
                </a:lnTo>
                <a:lnTo>
                  <a:pt x="1908038" y="3223231"/>
                </a:lnTo>
                <a:lnTo>
                  <a:pt x="1902322" y="3370263"/>
                </a:lnTo>
                <a:lnTo>
                  <a:pt x="1645095" y="3360736"/>
                </a:lnTo>
                <a:lnTo>
                  <a:pt x="1650493" y="3213704"/>
                </a:lnTo>
                <a:lnTo>
                  <a:pt x="1634615" y="3209576"/>
                </a:lnTo>
                <a:lnTo>
                  <a:pt x="1619054" y="3205130"/>
                </a:lnTo>
                <a:lnTo>
                  <a:pt x="1603494" y="3200684"/>
                </a:lnTo>
                <a:lnTo>
                  <a:pt x="1588251" y="3195603"/>
                </a:lnTo>
                <a:lnTo>
                  <a:pt x="1573325" y="3189887"/>
                </a:lnTo>
                <a:lnTo>
                  <a:pt x="1558717" y="3184488"/>
                </a:lnTo>
                <a:lnTo>
                  <a:pt x="1543792" y="3178137"/>
                </a:lnTo>
                <a:lnTo>
                  <a:pt x="1529184" y="3171786"/>
                </a:lnTo>
                <a:lnTo>
                  <a:pt x="1515211" y="3164482"/>
                </a:lnTo>
                <a:lnTo>
                  <a:pt x="1500921" y="3157496"/>
                </a:lnTo>
                <a:lnTo>
                  <a:pt x="1486948" y="3150192"/>
                </a:lnTo>
                <a:lnTo>
                  <a:pt x="1472975" y="3142252"/>
                </a:lnTo>
                <a:lnTo>
                  <a:pt x="1459637" y="3134313"/>
                </a:lnTo>
                <a:lnTo>
                  <a:pt x="1446300" y="3125739"/>
                </a:lnTo>
                <a:lnTo>
                  <a:pt x="1433280" y="3117165"/>
                </a:lnTo>
                <a:lnTo>
                  <a:pt x="1420577" y="3107638"/>
                </a:lnTo>
                <a:lnTo>
                  <a:pt x="1312606" y="3207988"/>
                </a:lnTo>
                <a:lnTo>
                  <a:pt x="1137310" y="3019673"/>
                </a:lnTo>
                <a:lnTo>
                  <a:pt x="1245917" y="2918688"/>
                </a:lnTo>
                <a:lnTo>
                  <a:pt x="1238296" y="2905350"/>
                </a:lnTo>
                <a:lnTo>
                  <a:pt x="1230357" y="2891377"/>
                </a:lnTo>
                <a:lnTo>
                  <a:pt x="1223053" y="2877722"/>
                </a:lnTo>
                <a:lnTo>
                  <a:pt x="1216066" y="2863749"/>
                </a:lnTo>
                <a:lnTo>
                  <a:pt x="1209397" y="2849459"/>
                </a:lnTo>
                <a:lnTo>
                  <a:pt x="1203046" y="2834851"/>
                </a:lnTo>
                <a:lnTo>
                  <a:pt x="1197012" y="2820560"/>
                </a:lnTo>
                <a:lnTo>
                  <a:pt x="1191296" y="2805635"/>
                </a:lnTo>
                <a:lnTo>
                  <a:pt x="1186215" y="2790710"/>
                </a:lnTo>
                <a:lnTo>
                  <a:pt x="1181134" y="2775466"/>
                </a:lnTo>
                <a:lnTo>
                  <a:pt x="1176688" y="2760223"/>
                </a:lnTo>
                <a:lnTo>
                  <a:pt x="1172560" y="2744980"/>
                </a:lnTo>
                <a:lnTo>
                  <a:pt x="1168432" y="2729420"/>
                </a:lnTo>
                <a:lnTo>
                  <a:pt x="1164938" y="2713859"/>
                </a:lnTo>
                <a:lnTo>
                  <a:pt x="1161763" y="2697981"/>
                </a:lnTo>
                <a:lnTo>
                  <a:pt x="1159222" y="2682420"/>
                </a:lnTo>
                <a:lnTo>
                  <a:pt x="1009650" y="2676704"/>
                </a:lnTo>
                <a:lnTo>
                  <a:pt x="1019494" y="2419478"/>
                </a:lnTo>
                <a:lnTo>
                  <a:pt x="1169384" y="2425194"/>
                </a:lnTo>
                <a:lnTo>
                  <a:pt x="1173513" y="2409633"/>
                </a:lnTo>
                <a:lnTo>
                  <a:pt x="1177641" y="2393755"/>
                </a:lnTo>
                <a:lnTo>
                  <a:pt x="1182404" y="2378512"/>
                </a:lnTo>
                <a:lnTo>
                  <a:pt x="1187803" y="2363904"/>
                </a:lnTo>
                <a:lnTo>
                  <a:pt x="1193202" y="2348978"/>
                </a:lnTo>
                <a:lnTo>
                  <a:pt x="1198918" y="2334053"/>
                </a:lnTo>
                <a:lnTo>
                  <a:pt x="1205269" y="2319445"/>
                </a:lnTo>
                <a:lnTo>
                  <a:pt x="1211620" y="2305155"/>
                </a:lnTo>
                <a:lnTo>
                  <a:pt x="1218607" y="2290864"/>
                </a:lnTo>
                <a:lnTo>
                  <a:pt x="1225593" y="2277209"/>
                </a:lnTo>
                <a:lnTo>
                  <a:pt x="1233215" y="2263554"/>
                </a:lnTo>
                <a:lnTo>
                  <a:pt x="1240836" y="2249581"/>
                </a:lnTo>
                <a:lnTo>
                  <a:pt x="1248775" y="2236243"/>
                </a:lnTo>
                <a:lnTo>
                  <a:pt x="1257349" y="2223223"/>
                </a:lnTo>
                <a:lnTo>
                  <a:pt x="1265606" y="2210203"/>
                </a:lnTo>
                <a:lnTo>
                  <a:pt x="1274815" y="2197818"/>
                </a:lnTo>
                <a:lnTo>
                  <a:pt x="1171607" y="2086988"/>
                </a:lnTo>
                <a:lnTo>
                  <a:pt x="1360558" y="1912011"/>
                </a:lnTo>
                <a:lnTo>
                  <a:pt x="1464083" y="2023476"/>
                </a:lnTo>
                <a:lnTo>
                  <a:pt x="1477421" y="2015537"/>
                </a:lnTo>
                <a:lnTo>
                  <a:pt x="1491076" y="2007915"/>
                </a:lnTo>
                <a:lnTo>
                  <a:pt x="1504732" y="2000611"/>
                </a:lnTo>
                <a:lnTo>
                  <a:pt x="1518387" y="1993625"/>
                </a:lnTo>
                <a:lnTo>
                  <a:pt x="1532677" y="1986956"/>
                </a:lnTo>
                <a:lnTo>
                  <a:pt x="1546650" y="1980605"/>
                </a:lnTo>
                <a:lnTo>
                  <a:pt x="1561258" y="1974571"/>
                </a:lnTo>
                <a:lnTo>
                  <a:pt x="1575548" y="1969172"/>
                </a:lnTo>
                <a:lnTo>
                  <a:pt x="1590474" y="1963774"/>
                </a:lnTo>
                <a:lnTo>
                  <a:pt x="1605399" y="1958693"/>
                </a:lnTo>
                <a:lnTo>
                  <a:pt x="1620325" y="1954247"/>
                </a:lnTo>
                <a:lnTo>
                  <a:pt x="1635568" y="1950118"/>
                </a:lnTo>
                <a:lnTo>
                  <a:pt x="1650811" y="1945990"/>
                </a:lnTo>
                <a:lnTo>
                  <a:pt x="1666371" y="1942815"/>
                </a:lnTo>
                <a:lnTo>
                  <a:pt x="1681932" y="1939321"/>
                </a:lnTo>
                <a:lnTo>
                  <a:pt x="1697493" y="1936781"/>
                </a:lnTo>
                <a:lnTo>
                  <a:pt x="1703527" y="1784350"/>
                </a:lnTo>
                <a:close/>
                <a:moveTo>
                  <a:pt x="499967" y="1495425"/>
                </a:moveTo>
                <a:lnTo>
                  <a:pt x="512673" y="1507816"/>
                </a:lnTo>
                <a:lnTo>
                  <a:pt x="526015" y="1520207"/>
                </a:lnTo>
                <a:lnTo>
                  <a:pt x="540309" y="1532916"/>
                </a:lnTo>
                <a:lnTo>
                  <a:pt x="555557" y="1545307"/>
                </a:lnTo>
                <a:lnTo>
                  <a:pt x="571122" y="1557381"/>
                </a:lnTo>
                <a:lnTo>
                  <a:pt x="587958" y="1569136"/>
                </a:lnTo>
                <a:lnTo>
                  <a:pt x="596217" y="1574220"/>
                </a:lnTo>
                <a:lnTo>
                  <a:pt x="604794" y="1579939"/>
                </a:lnTo>
                <a:lnTo>
                  <a:pt x="613371" y="1584705"/>
                </a:lnTo>
                <a:lnTo>
                  <a:pt x="622265" y="1589788"/>
                </a:lnTo>
                <a:lnTo>
                  <a:pt x="639736" y="1608851"/>
                </a:lnTo>
                <a:lnTo>
                  <a:pt x="657525" y="1628868"/>
                </a:lnTo>
                <a:lnTo>
                  <a:pt x="692150" y="1668583"/>
                </a:lnTo>
                <a:lnTo>
                  <a:pt x="641960" y="1916723"/>
                </a:lnTo>
                <a:lnTo>
                  <a:pt x="640054" y="1924030"/>
                </a:lnTo>
                <a:lnTo>
                  <a:pt x="637830" y="1931338"/>
                </a:lnTo>
                <a:lnTo>
                  <a:pt x="635289" y="1938328"/>
                </a:lnTo>
                <a:lnTo>
                  <a:pt x="631795" y="1945000"/>
                </a:lnTo>
                <a:lnTo>
                  <a:pt x="628618" y="1951672"/>
                </a:lnTo>
                <a:lnTo>
                  <a:pt x="624489" y="1958026"/>
                </a:lnTo>
                <a:lnTo>
                  <a:pt x="620041" y="1963745"/>
                </a:lnTo>
                <a:lnTo>
                  <a:pt x="615277" y="1969464"/>
                </a:lnTo>
                <a:lnTo>
                  <a:pt x="247746" y="2374875"/>
                </a:lnTo>
                <a:lnTo>
                  <a:pt x="244252" y="2379323"/>
                </a:lnTo>
                <a:lnTo>
                  <a:pt x="240122" y="2382818"/>
                </a:lnTo>
                <a:lnTo>
                  <a:pt x="235675" y="2386631"/>
                </a:lnTo>
                <a:lnTo>
                  <a:pt x="231228" y="2390126"/>
                </a:lnTo>
                <a:lnTo>
                  <a:pt x="226781" y="2393303"/>
                </a:lnTo>
                <a:lnTo>
                  <a:pt x="222334" y="2395845"/>
                </a:lnTo>
                <a:lnTo>
                  <a:pt x="217251" y="2399022"/>
                </a:lnTo>
                <a:lnTo>
                  <a:pt x="212486" y="2401246"/>
                </a:lnTo>
                <a:lnTo>
                  <a:pt x="207404" y="2403470"/>
                </a:lnTo>
                <a:lnTo>
                  <a:pt x="202639" y="2405377"/>
                </a:lnTo>
                <a:lnTo>
                  <a:pt x="197239" y="2406965"/>
                </a:lnTo>
                <a:lnTo>
                  <a:pt x="192156" y="2408236"/>
                </a:lnTo>
                <a:lnTo>
                  <a:pt x="187074" y="2409189"/>
                </a:lnTo>
                <a:lnTo>
                  <a:pt x="181673" y="2410460"/>
                </a:lnTo>
                <a:lnTo>
                  <a:pt x="176273" y="2411095"/>
                </a:lnTo>
                <a:lnTo>
                  <a:pt x="170873" y="2411413"/>
                </a:lnTo>
                <a:lnTo>
                  <a:pt x="165473" y="2411413"/>
                </a:lnTo>
                <a:lnTo>
                  <a:pt x="160073" y="2411413"/>
                </a:lnTo>
                <a:lnTo>
                  <a:pt x="154990" y="2411095"/>
                </a:lnTo>
                <a:lnTo>
                  <a:pt x="149272" y="2410460"/>
                </a:lnTo>
                <a:lnTo>
                  <a:pt x="144190" y="2409825"/>
                </a:lnTo>
                <a:lnTo>
                  <a:pt x="139107" y="2408554"/>
                </a:lnTo>
                <a:lnTo>
                  <a:pt x="133707" y="2406965"/>
                </a:lnTo>
                <a:lnTo>
                  <a:pt x="128625" y="2405377"/>
                </a:lnTo>
                <a:lnTo>
                  <a:pt x="123224" y="2403470"/>
                </a:lnTo>
                <a:lnTo>
                  <a:pt x="118459" y="2401246"/>
                </a:lnTo>
                <a:lnTo>
                  <a:pt x="113377" y="2399022"/>
                </a:lnTo>
                <a:lnTo>
                  <a:pt x="108612" y="2395845"/>
                </a:lnTo>
                <a:lnTo>
                  <a:pt x="104165" y="2392985"/>
                </a:lnTo>
                <a:lnTo>
                  <a:pt x="99082" y="2390126"/>
                </a:lnTo>
                <a:lnTo>
                  <a:pt x="94635" y="2386313"/>
                </a:lnTo>
                <a:lnTo>
                  <a:pt x="90506" y="2382501"/>
                </a:lnTo>
                <a:lnTo>
                  <a:pt x="86058" y="2378688"/>
                </a:lnTo>
                <a:lnTo>
                  <a:pt x="82564" y="2374875"/>
                </a:lnTo>
                <a:lnTo>
                  <a:pt x="78752" y="2370427"/>
                </a:lnTo>
                <a:lnTo>
                  <a:pt x="75258" y="2365661"/>
                </a:lnTo>
                <a:lnTo>
                  <a:pt x="72081" y="2361213"/>
                </a:lnTo>
                <a:lnTo>
                  <a:pt x="69222" y="2356448"/>
                </a:lnTo>
                <a:lnTo>
                  <a:pt x="66364" y="2351999"/>
                </a:lnTo>
                <a:lnTo>
                  <a:pt x="64140" y="2346916"/>
                </a:lnTo>
                <a:lnTo>
                  <a:pt x="61916" y="2342150"/>
                </a:lnTo>
                <a:lnTo>
                  <a:pt x="60328" y="2336749"/>
                </a:lnTo>
                <a:lnTo>
                  <a:pt x="58422" y="2331983"/>
                </a:lnTo>
                <a:lnTo>
                  <a:pt x="57151" y="2326900"/>
                </a:lnTo>
                <a:lnTo>
                  <a:pt x="55563" y="2321498"/>
                </a:lnTo>
                <a:lnTo>
                  <a:pt x="54928" y="2316097"/>
                </a:lnTo>
                <a:lnTo>
                  <a:pt x="54293" y="2310696"/>
                </a:lnTo>
                <a:lnTo>
                  <a:pt x="53975" y="2305612"/>
                </a:lnTo>
                <a:lnTo>
                  <a:pt x="53975" y="2299893"/>
                </a:lnTo>
                <a:lnTo>
                  <a:pt x="53975" y="2294810"/>
                </a:lnTo>
                <a:lnTo>
                  <a:pt x="54293" y="2289726"/>
                </a:lnTo>
                <a:lnTo>
                  <a:pt x="54928" y="2284007"/>
                </a:lnTo>
                <a:lnTo>
                  <a:pt x="55563" y="2278924"/>
                </a:lnTo>
                <a:lnTo>
                  <a:pt x="56834" y="2273523"/>
                </a:lnTo>
                <a:lnTo>
                  <a:pt x="58422" y="2268439"/>
                </a:lnTo>
                <a:lnTo>
                  <a:pt x="60328" y="2263355"/>
                </a:lnTo>
                <a:lnTo>
                  <a:pt x="61916" y="2257954"/>
                </a:lnTo>
                <a:lnTo>
                  <a:pt x="64140" y="2253188"/>
                </a:lnTo>
                <a:lnTo>
                  <a:pt x="66364" y="2248105"/>
                </a:lnTo>
                <a:lnTo>
                  <a:pt x="69222" y="2243021"/>
                </a:lnTo>
                <a:lnTo>
                  <a:pt x="72081" y="2238573"/>
                </a:lnTo>
                <a:lnTo>
                  <a:pt x="75258" y="2233807"/>
                </a:lnTo>
                <a:lnTo>
                  <a:pt x="78752" y="2229359"/>
                </a:lnTo>
                <a:lnTo>
                  <a:pt x="82882" y="2224911"/>
                </a:lnTo>
                <a:lnTo>
                  <a:pt x="429129" y="1842376"/>
                </a:lnTo>
                <a:lnTo>
                  <a:pt x="499967" y="1495425"/>
                </a:lnTo>
                <a:close/>
                <a:moveTo>
                  <a:pt x="2178844" y="1055220"/>
                </a:moveTo>
                <a:lnTo>
                  <a:pt x="2166450" y="1055537"/>
                </a:lnTo>
                <a:lnTo>
                  <a:pt x="2154055" y="1056172"/>
                </a:lnTo>
                <a:lnTo>
                  <a:pt x="2141978" y="1058076"/>
                </a:lnTo>
                <a:lnTo>
                  <a:pt x="2129584" y="1059979"/>
                </a:lnTo>
                <a:lnTo>
                  <a:pt x="2117507" y="1062518"/>
                </a:lnTo>
                <a:lnTo>
                  <a:pt x="2105430" y="1066008"/>
                </a:lnTo>
                <a:lnTo>
                  <a:pt x="2093671" y="1070133"/>
                </a:lnTo>
                <a:lnTo>
                  <a:pt x="2081594" y="1074575"/>
                </a:lnTo>
                <a:lnTo>
                  <a:pt x="2070153" y="1079334"/>
                </a:lnTo>
                <a:lnTo>
                  <a:pt x="2058712" y="1085363"/>
                </a:lnTo>
                <a:lnTo>
                  <a:pt x="2047588" y="1091709"/>
                </a:lnTo>
                <a:lnTo>
                  <a:pt x="2036783" y="1098372"/>
                </a:lnTo>
                <a:lnTo>
                  <a:pt x="2025977" y="1105987"/>
                </a:lnTo>
                <a:lnTo>
                  <a:pt x="2015490" y="1114236"/>
                </a:lnTo>
                <a:lnTo>
                  <a:pt x="2005320" y="1122803"/>
                </a:lnTo>
                <a:lnTo>
                  <a:pt x="1996103" y="1132005"/>
                </a:lnTo>
                <a:lnTo>
                  <a:pt x="1987204" y="1141206"/>
                </a:lnTo>
                <a:lnTo>
                  <a:pt x="1978941" y="1151042"/>
                </a:lnTo>
                <a:lnTo>
                  <a:pt x="1971314" y="1161513"/>
                </a:lnTo>
                <a:lnTo>
                  <a:pt x="1964322" y="1171666"/>
                </a:lnTo>
                <a:lnTo>
                  <a:pt x="1957330" y="1182454"/>
                </a:lnTo>
                <a:lnTo>
                  <a:pt x="1951610" y="1193242"/>
                </a:lnTo>
                <a:lnTo>
                  <a:pt x="1945889" y="1204348"/>
                </a:lnTo>
                <a:lnTo>
                  <a:pt x="1941122" y="1216088"/>
                </a:lnTo>
                <a:lnTo>
                  <a:pt x="1936673" y="1227510"/>
                </a:lnTo>
                <a:lnTo>
                  <a:pt x="1932859" y="1239250"/>
                </a:lnTo>
                <a:lnTo>
                  <a:pt x="1929999" y="1251307"/>
                </a:lnTo>
                <a:lnTo>
                  <a:pt x="1927456" y="1263047"/>
                </a:lnTo>
                <a:lnTo>
                  <a:pt x="1925231" y="1275421"/>
                </a:lnTo>
                <a:lnTo>
                  <a:pt x="1923642" y="1287796"/>
                </a:lnTo>
                <a:lnTo>
                  <a:pt x="1923007" y="1299853"/>
                </a:lnTo>
                <a:lnTo>
                  <a:pt x="1922371" y="1312545"/>
                </a:lnTo>
                <a:lnTo>
                  <a:pt x="1923007" y="1324919"/>
                </a:lnTo>
                <a:lnTo>
                  <a:pt x="1923642" y="1336976"/>
                </a:lnTo>
                <a:lnTo>
                  <a:pt x="1925231" y="1349351"/>
                </a:lnTo>
                <a:lnTo>
                  <a:pt x="1927456" y="1361408"/>
                </a:lnTo>
                <a:lnTo>
                  <a:pt x="1929999" y="1373465"/>
                </a:lnTo>
                <a:lnTo>
                  <a:pt x="1933177" y="1385522"/>
                </a:lnTo>
                <a:lnTo>
                  <a:pt x="1936990" y="1397579"/>
                </a:lnTo>
                <a:lnTo>
                  <a:pt x="1941440" y="1409002"/>
                </a:lnTo>
                <a:lnTo>
                  <a:pt x="1946843" y="1420424"/>
                </a:lnTo>
                <a:lnTo>
                  <a:pt x="1952563" y="1432164"/>
                </a:lnTo>
                <a:lnTo>
                  <a:pt x="1958919" y="1443269"/>
                </a:lnTo>
                <a:lnTo>
                  <a:pt x="1965593" y="1454375"/>
                </a:lnTo>
                <a:lnTo>
                  <a:pt x="1973539" y="1465163"/>
                </a:lnTo>
                <a:lnTo>
                  <a:pt x="1981802" y="1475633"/>
                </a:lnTo>
                <a:lnTo>
                  <a:pt x="1990065" y="1485152"/>
                </a:lnTo>
                <a:lnTo>
                  <a:pt x="1999281" y="1494671"/>
                </a:lnTo>
                <a:lnTo>
                  <a:pt x="2008816" y="1503872"/>
                </a:lnTo>
                <a:lnTo>
                  <a:pt x="2018350" y="1511805"/>
                </a:lnTo>
                <a:lnTo>
                  <a:pt x="2028838" y="1519737"/>
                </a:lnTo>
                <a:lnTo>
                  <a:pt x="2039325" y="1526717"/>
                </a:lnTo>
                <a:lnTo>
                  <a:pt x="2049813" y="1533381"/>
                </a:lnTo>
                <a:lnTo>
                  <a:pt x="2060937" y="1539409"/>
                </a:lnTo>
                <a:lnTo>
                  <a:pt x="2072060" y="1544803"/>
                </a:lnTo>
                <a:lnTo>
                  <a:pt x="2083501" y="1549880"/>
                </a:lnTo>
                <a:lnTo>
                  <a:pt x="2094942" y="1554005"/>
                </a:lnTo>
                <a:lnTo>
                  <a:pt x="2107019" y="1557812"/>
                </a:lnTo>
                <a:lnTo>
                  <a:pt x="2118778" y="1560985"/>
                </a:lnTo>
                <a:lnTo>
                  <a:pt x="2130855" y="1563523"/>
                </a:lnTo>
                <a:lnTo>
                  <a:pt x="2142932" y="1565745"/>
                </a:lnTo>
                <a:lnTo>
                  <a:pt x="2155326" y="1567331"/>
                </a:lnTo>
                <a:lnTo>
                  <a:pt x="2167721" y="1567966"/>
                </a:lnTo>
                <a:lnTo>
                  <a:pt x="2179798" y="1568283"/>
                </a:lnTo>
                <a:lnTo>
                  <a:pt x="2192510" y="1567966"/>
                </a:lnTo>
                <a:lnTo>
                  <a:pt x="2204905" y="1567014"/>
                </a:lnTo>
                <a:lnTo>
                  <a:pt x="2216982" y="1565427"/>
                </a:lnTo>
                <a:lnTo>
                  <a:pt x="2229058" y="1563206"/>
                </a:lnTo>
                <a:lnTo>
                  <a:pt x="2241135" y="1560668"/>
                </a:lnTo>
                <a:lnTo>
                  <a:pt x="2253212" y="1557178"/>
                </a:lnTo>
                <a:lnTo>
                  <a:pt x="2264971" y="1553370"/>
                </a:lnTo>
                <a:lnTo>
                  <a:pt x="2277048" y="1548928"/>
                </a:lnTo>
                <a:lnTo>
                  <a:pt x="2288489" y="1543851"/>
                </a:lnTo>
                <a:lnTo>
                  <a:pt x="2299930" y="1538140"/>
                </a:lnTo>
                <a:lnTo>
                  <a:pt x="2311053" y="1532111"/>
                </a:lnTo>
                <a:lnTo>
                  <a:pt x="2321859" y="1524814"/>
                </a:lnTo>
                <a:lnTo>
                  <a:pt x="2332665" y="1517516"/>
                </a:lnTo>
                <a:lnTo>
                  <a:pt x="2343152" y="1509266"/>
                </a:lnTo>
                <a:lnTo>
                  <a:pt x="2353322" y="1500382"/>
                </a:lnTo>
                <a:lnTo>
                  <a:pt x="2362539" y="1491498"/>
                </a:lnTo>
                <a:lnTo>
                  <a:pt x="2371437" y="1482296"/>
                </a:lnTo>
                <a:lnTo>
                  <a:pt x="2379701" y="1472143"/>
                </a:lnTo>
                <a:lnTo>
                  <a:pt x="2387328" y="1462307"/>
                </a:lnTo>
                <a:lnTo>
                  <a:pt x="2394955" y="1451836"/>
                </a:lnTo>
                <a:lnTo>
                  <a:pt x="2400994" y="1441048"/>
                </a:lnTo>
                <a:lnTo>
                  <a:pt x="2407350" y="1430260"/>
                </a:lnTo>
                <a:lnTo>
                  <a:pt x="2412753" y="1419155"/>
                </a:lnTo>
                <a:lnTo>
                  <a:pt x="2417520" y="1407415"/>
                </a:lnTo>
                <a:lnTo>
                  <a:pt x="2421969" y="1395993"/>
                </a:lnTo>
                <a:lnTo>
                  <a:pt x="2425783" y="1384253"/>
                </a:lnTo>
                <a:lnTo>
                  <a:pt x="2428961" y="1372196"/>
                </a:lnTo>
                <a:lnTo>
                  <a:pt x="2431504" y="1360139"/>
                </a:lnTo>
                <a:lnTo>
                  <a:pt x="2433411" y="1348081"/>
                </a:lnTo>
                <a:lnTo>
                  <a:pt x="2435000" y="1336024"/>
                </a:lnTo>
                <a:lnTo>
                  <a:pt x="2435635" y="1323333"/>
                </a:lnTo>
                <a:lnTo>
                  <a:pt x="2435953" y="1310958"/>
                </a:lnTo>
                <a:lnTo>
                  <a:pt x="2435635" y="1298901"/>
                </a:lnTo>
                <a:lnTo>
                  <a:pt x="2435000" y="1286527"/>
                </a:lnTo>
                <a:lnTo>
                  <a:pt x="2433411" y="1274152"/>
                </a:lnTo>
                <a:lnTo>
                  <a:pt x="2431186" y="1262095"/>
                </a:lnTo>
                <a:lnTo>
                  <a:pt x="2428643" y="1250038"/>
                </a:lnTo>
                <a:lnTo>
                  <a:pt x="2425465" y="1237981"/>
                </a:lnTo>
                <a:lnTo>
                  <a:pt x="2421652" y="1225924"/>
                </a:lnTo>
                <a:lnTo>
                  <a:pt x="2416884" y="1214501"/>
                </a:lnTo>
                <a:lnTo>
                  <a:pt x="2411799" y="1203079"/>
                </a:lnTo>
                <a:lnTo>
                  <a:pt x="2406079" y="1191339"/>
                </a:lnTo>
                <a:lnTo>
                  <a:pt x="2399723" y="1180233"/>
                </a:lnTo>
                <a:lnTo>
                  <a:pt x="2393049" y="1169128"/>
                </a:lnTo>
                <a:lnTo>
                  <a:pt x="2385103" y="1158657"/>
                </a:lnTo>
                <a:lnTo>
                  <a:pt x="2376840" y="1148187"/>
                </a:lnTo>
                <a:lnTo>
                  <a:pt x="2368259" y="1138351"/>
                </a:lnTo>
                <a:lnTo>
                  <a:pt x="2359043" y="1128832"/>
                </a:lnTo>
                <a:lnTo>
                  <a:pt x="2349826" y="1120265"/>
                </a:lnTo>
                <a:lnTo>
                  <a:pt x="2340292" y="1111698"/>
                </a:lnTo>
                <a:lnTo>
                  <a:pt x="2329804" y="1103766"/>
                </a:lnTo>
                <a:lnTo>
                  <a:pt x="2319317" y="1096785"/>
                </a:lnTo>
                <a:lnTo>
                  <a:pt x="2308829" y="1090122"/>
                </a:lnTo>
                <a:lnTo>
                  <a:pt x="2297705" y="1084094"/>
                </a:lnTo>
                <a:lnTo>
                  <a:pt x="2286582" y="1078700"/>
                </a:lnTo>
                <a:lnTo>
                  <a:pt x="2275141" y="1073623"/>
                </a:lnTo>
                <a:lnTo>
                  <a:pt x="2263700" y="1069181"/>
                </a:lnTo>
                <a:lnTo>
                  <a:pt x="2251623" y="1065691"/>
                </a:lnTo>
                <a:lnTo>
                  <a:pt x="2239864" y="1062518"/>
                </a:lnTo>
                <a:lnTo>
                  <a:pt x="2227787" y="1059979"/>
                </a:lnTo>
                <a:lnTo>
                  <a:pt x="2215710" y="1057758"/>
                </a:lnTo>
                <a:lnTo>
                  <a:pt x="2203316" y="1056172"/>
                </a:lnTo>
                <a:lnTo>
                  <a:pt x="2190921" y="1055537"/>
                </a:lnTo>
                <a:lnTo>
                  <a:pt x="2178844" y="1055220"/>
                </a:lnTo>
                <a:close/>
                <a:moveTo>
                  <a:pt x="2144839" y="823913"/>
                </a:moveTo>
                <a:lnTo>
                  <a:pt x="2301519" y="838826"/>
                </a:lnTo>
                <a:lnTo>
                  <a:pt x="2292938" y="930841"/>
                </a:lnTo>
                <a:lnTo>
                  <a:pt x="2302155" y="933379"/>
                </a:lnTo>
                <a:lnTo>
                  <a:pt x="2311053" y="936235"/>
                </a:lnTo>
                <a:lnTo>
                  <a:pt x="2319952" y="939725"/>
                </a:lnTo>
                <a:lnTo>
                  <a:pt x="2328851" y="943215"/>
                </a:lnTo>
                <a:lnTo>
                  <a:pt x="2338067" y="946706"/>
                </a:lnTo>
                <a:lnTo>
                  <a:pt x="2346330" y="950513"/>
                </a:lnTo>
                <a:lnTo>
                  <a:pt x="2354911" y="954638"/>
                </a:lnTo>
                <a:lnTo>
                  <a:pt x="2363492" y="959080"/>
                </a:lnTo>
                <a:lnTo>
                  <a:pt x="2372073" y="963522"/>
                </a:lnTo>
                <a:lnTo>
                  <a:pt x="2380654" y="968282"/>
                </a:lnTo>
                <a:lnTo>
                  <a:pt x="2388917" y="973358"/>
                </a:lnTo>
                <a:lnTo>
                  <a:pt x="2397180" y="978752"/>
                </a:lnTo>
                <a:lnTo>
                  <a:pt x="2405125" y="983829"/>
                </a:lnTo>
                <a:lnTo>
                  <a:pt x="2413071" y="989540"/>
                </a:lnTo>
                <a:lnTo>
                  <a:pt x="2420698" y="995569"/>
                </a:lnTo>
                <a:lnTo>
                  <a:pt x="2428643" y="1001280"/>
                </a:lnTo>
                <a:lnTo>
                  <a:pt x="2499197" y="943215"/>
                </a:lnTo>
                <a:lnTo>
                  <a:pt x="2599625" y="1063787"/>
                </a:lnTo>
                <a:lnTo>
                  <a:pt x="2529389" y="1122169"/>
                </a:lnTo>
                <a:lnTo>
                  <a:pt x="2533839" y="1130736"/>
                </a:lnTo>
                <a:lnTo>
                  <a:pt x="2538288" y="1139620"/>
                </a:lnTo>
                <a:lnTo>
                  <a:pt x="2542420" y="1148504"/>
                </a:lnTo>
                <a:lnTo>
                  <a:pt x="2546551" y="1157388"/>
                </a:lnTo>
                <a:lnTo>
                  <a:pt x="2550365" y="1166590"/>
                </a:lnTo>
                <a:lnTo>
                  <a:pt x="2553543" y="1175474"/>
                </a:lnTo>
                <a:lnTo>
                  <a:pt x="2557039" y="1184676"/>
                </a:lnTo>
                <a:lnTo>
                  <a:pt x="2559899" y="1193560"/>
                </a:lnTo>
                <a:lnTo>
                  <a:pt x="2562442" y="1203079"/>
                </a:lnTo>
                <a:lnTo>
                  <a:pt x="2564984" y="1212280"/>
                </a:lnTo>
                <a:lnTo>
                  <a:pt x="2567527" y="1221799"/>
                </a:lnTo>
                <a:lnTo>
                  <a:pt x="2569116" y="1231318"/>
                </a:lnTo>
                <a:lnTo>
                  <a:pt x="2571022" y="1240519"/>
                </a:lnTo>
                <a:lnTo>
                  <a:pt x="2572612" y="1249721"/>
                </a:lnTo>
                <a:lnTo>
                  <a:pt x="2574201" y="1259557"/>
                </a:lnTo>
                <a:lnTo>
                  <a:pt x="2575154" y="1269075"/>
                </a:lnTo>
                <a:lnTo>
                  <a:pt x="2665412" y="1277325"/>
                </a:lnTo>
                <a:lnTo>
                  <a:pt x="2650793" y="1433433"/>
                </a:lnTo>
                <a:lnTo>
                  <a:pt x="2561170" y="1425501"/>
                </a:lnTo>
                <a:lnTo>
                  <a:pt x="2558310" y="1434385"/>
                </a:lnTo>
                <a:lnTo>
                  <a:pt x="2555132" y="1443587"/>
                </a:lnTo>
                <a:lnTo>
                  <a:pt x="2552272" y="1452471"/>
                </a:lnTo>
                <a:lnTo>
                  <a:pt x="2548458" y="1461355"/>
                </a:lnTo>
                <a:lnTo>
                  <a:pt x="2544644" y="1470239"/>
                </a:lnTo>
                <a:lnTo>
                  <a:pt x="2540513" y="1479124"/>
                </a:lnTo>
                <a:lnTo>
                  <a:pt x="2536381" y="1488008"/>
                </a:lnTo>
                <a:lnTo>
                  <a:pt x="2531932" y="1496575"/>
                </a:lnTo>
                <a:lnTo>
                  <a:pt x="2527482" y="1505142"/>
                </a:lnTo>
                <a:lnTo>
                  <a:pt x="2522715" y="1513708"/>
                </a:lnTo>
                <a:lnTo>
                  <a:pt x="2517630" y="1521958"/>
                </a:lnTo>
                <a:lnTo>
                  <a:pt x="2512228" y="1530208"/>
                </a:lnTo>
                <a:lnTo>
                  <a:pt x="2506825" y="1538140"/>
                </a:lnTo>
                <a:lnTo>
                  <a:pt x="2501104" y="1546390"/>
                </a:lnTo>
                <a:lnTo>
                  <a:pt x="2495384" y="1554322"/>
                </a:lnTo>
                <a:lnTo>
                  <a:pt x="2489027" y="1561937"/>
                </a:lnTo>
                <a:lnTo>
                  <a:pt x="2546233" y="1631107"/>
                </a:lnTo>
                <a:lnTo>
                  <a:pt x="2425465" y="1731372"/>
                </a:lnTo>
                <a:lnTo>
                  <a:pt x="2367624" y="1662202"/>
                </a:lnTo>
                <a:lnTo>
                  <a:pt x="2359043" y="1666644"/>
                </a:lnTo>
                <a:lnTo>
                  <a:pt x="2350144" y="1671086"/>
                </a:lnTo>
                <a:lnTo>
                  <a:pt x="2341245" y="1675211"/>
                </a:lnTo>
                <a:lnTo>
                  <a:pt x="2332029" y="1679018"/>
                </a:lnTo>
                <a:lnTo>
                  <a:pt x="2323130" y="1682826"/>
                </a:lnTo>
                <a:lnTo>
                  <a:pt x="2313596" y="1685999"/>
                </a:lnTo>
                <a:lnTo>
                  <a:pt x="2304697" y="1689489"/>
                </a:lnTo>
                <a:lnTo>
                  <a:pt x="2295481" y="1692344"/>
                </a:lnTo>
                <a:lnTo>
                  <a:pt x="2286264" y="1694883"/>
                </a:lnTo>
                <a:lnTo>
                  <a:pt x="2277048" y="1697421"/>
                </a:lnTo>
                <a:lnTo>
                  <a:pt x="2267196" y="1699642"/>
                </a:lnTo>
                <a:lnTo>
                  <a:pt x="2257979" y="1701546"/>
                </a:lnTo>
                <a:lnTo>
                  <a:pt x="2248763" y="1703450"/>
                </a:lnTo>
                <a:lnTo>
                  <a:pt x="2238910" y="1705036"/>
                </a:lnTo>
                <a:lnTo>
                  <a:pt x="2229376" y="1706623"/>
                </a:lnTo>
                <a:lnTo>
                  <a:pt x="2220160" y="1707575"/>
                </a:lnTo>
                <a:lnTo>
                  <a:pt x="2211579" y="1797051"/>
                </a:lnTo>
                <a:lnTo>
                  <a:pt x="2054898" y="1782138"/>
                </a:lnTo>
                <a:lnTo>
                  <a:pt x="2063161" y="1692027"/>
                </a:lnTo>
                <a:lnTo>
                  <a:pt x="2054263" y="1689172"/>
                </a:lnTo>
                <a:lnTo>
                  <a:pt x="2045364" y="1685999"/>
                </a:lnTo>
                <a:lnTo>
                  <a:pt x="2035830" y="1682826"/>
                </a:lnTo>
                <a:lnTo>
                  <a:pt x="2027249" y="1679335"/>
                </a:lnTo>
                <a:lnTo>
                  <a:pt x="2018350" y="1675528"/>
                </a:lnTo>
                <a:lnTo>
                  <a:pt x="2009451" y="1671720"/>
                </a:lnTo>
                <a:lnTo>
                  <a:pt x="2000870" y="1667596"/>
                </a:lnTo>
                <a:lnTo>
                  <a:pt x="1992289" y="1663154"/>
                </a:lnTo>
                <a:lnTo>
                  <a:pt x="1984026" y="1658077"/>
                </a:lnTo>
                <a:lnTo>
                  <a:pt x="1975445" y="1653317"/>
                </a:lnTo>
                <a:lnTo>
                  <a:pt x="1967182" y="1648241"/>
                </a:lnTo>
                <a:lnTo>
                  <a:pt x="1958919" y="1642847"/>
                </a:lnTo>
                <a:lnTo>
                  <a:pt x="1950656" y="1637453"/>
                </a:lnTo>
                <a:lnTo>
                  <a:pt x="1943029" y="1631742"/>
                </a:lnTo>
                <a:lnTo>
                  <a:pt x="1935084" y="1626030"/>
                </a:lnTo>
                <a:lnTo>
                  <a:pt x="1927456" y="1620002"/>
                </a:lnTo>
                <a:lnTo>
                  <a:pt x="1857220" y="1678384"/>
                </a:lnTo>
                <a:lnTo>
                  <a:pt x="1756792" y="1556860"/>
                </a:lnTo>
                <a:lnTo>
                  <a:pt x="1827346" y="1498478"/>
                </a:lnTo>
                <a:lnTo>
                  <a:pt x="1822896" y="1489594"/>
                </a:lnTo>
                <a:lnTo>
                  <a:pt x="1818765" y="1481027"/>
                </a:lnTo>
                <a:lnTo>
                  <a:pt x="1814633" y="1472143"/>
                </a:lnTo>
                <a:lnTo>
                  <a:pt x="1810820" y="1463259"/>
                </a:lnTo>
                <a:lnTo>
                  <a:pt x="1807324" y="1454057"/>
                </a:lnTo>
                <a:lnTo>
                  <a:pt x="1803828" y="1445173"/>
                </a:lnTo>
                <a:lnTo>
                  <a:pt x="1800968" y="1436289"/>
                </a:lnTo>
                <a:lnTo>
                  <a:pt x="1797789" y="1426770"/>
                </a:lnTo>
                <a:lnTo>
                  <a:pt x="1795247" y="1417569"/>
                </a:lnTo>
                <a:lnTo>
                  <a:pt x="1792704" y="1408367"/>
                </a:lnTo>
                <a:lnTo>
                  <a:pt x="1790480" y="1399166"/>
                </a:lnTo>
                <a:lnTo>
                  <a:pt x="1788573" y="1389647"/>
                </a:lnTo>
                <a:lnTo>
                  <a:pt x="1786666" y="1380445"/>
                </a:lnTo>
                <a:lnTo>
                  <a:pt x="1785395" y="1371244"/>
                </a:lnTo>
                <a:lnTo>
                  <a:pt x="1783170" y="1352206"/>
                </a:lnTo>
                <a:lnTo>
                  <a:pt x="1690687" y="1343639"/>
                </a:lnTo>
                <a:lnTo>
                  <a:pt x="1705624" y="1186897"/>
                </a:lnTo>
                <a:lnTo>
                  <a:pt x="1798425" y="1195781"/>
                </a:lnTo>
                <a:lnTo>
                  <a:pt x="1801285" y="1186897"/>
                </a:lnTo>
                <a:lnTo>
                  <a:pt x="1804146" y="1178012"/>
                </a:lnTo>
                <a:lnTo>
                  <a:pt x="1807642" y="1169128"/>
                </a:lnTo>
                <a:lnTo>
                  <a:pt x="1810820" y="1160244"/>
                </a:lnTo>
                <a:lnTo>
                  <a:pt x="1814633" y="1151677"/>
                </a:lnTo>
                <a:lnTo>
                  <a:pt x="1818765" y="1142793"/>
                </a:lnTo>
                <a:lnTo>
                  <a:pt x="1822896" y="1134226"/>
                </a:lnTo>
                <a:lnTo>
                  <a:pt x="1827346" y="1125659"/>
                </a:lnTo>
                <a:lnTo>
                  <a:pt x="1831795" y="1117727"/>
                </a:lnTo>
                <a:lnTo>
                  <a:pt x="1836562" y="1109160"/>
                </a:lnTo>
                <a:lnTo>
                  <a:pt x="1841329" y="1100910"/>
                </a:lnTo>
                <a:lnTo>
                  <a:pt x="1846732" y="1092661"/>
                </a:lnTo>
                <a:lnTo>
                  <a:pt x="1852135" y="1085045"/>
                </a:lnTo>
                <a:lnTo>
                  <a:pt x="1857856" y="1077113"/>
                </a:lnTo>
                <a:lnTo>
                  <a:pt x="1863894" y="1069181"/>
                </a:lnTo>
                <a:lnTo>
                  <a:pt x="1869615" y="1061566"/>
                </a:lnTo>
                <a:lnTo>
                  <a:pt x="1810184" y="989858"/>
                </a:lnTo>
                <a:lnTo>
                  <a:pt x="1931588" y="889593"/>
                </a:lnTo>
                <a:lnTo>
                  <a:pt x="1990700" y="961301"/>
                </a:lnTo>
                <a:lnTo>
                  <a:pt x="1999599" y="956859"/>
                </a:lnTo>
                <a:lnTo>
                  <a:pt x="2008180" y="952734"/>
                </a:lnTo>
                <a:lnTo>
                  <a:pt x="2017079" y="948609"/>
                </a:lnTo>
                <a:lnTo>
                  <a:pt x="2025977" y="944485"/>
                </a:lnTo>
                <a:lnTo>
                  <a:pt x="2034876" y="941312"/>
                </a:lnTo>
                <a:lnTo>
                  <a:pt x="2043775" y="937504"/>
                </a:lnTo>
                <a:lnTo>
                  <a:pt x="2052673" y="934649"/>
                </a:lnTo>
                <a:lnTo>
                  <a:pt x="2061890" y="931476"/>
                </a:lnTo>
                <a:lnTo>
                  <a:pt x="2071424" y="928937"/>
                </a:lnTo>
                <a:lnTo>
                  <a:pt x="2080641" y="926399"/>
                </a:lnTo>
                <a:lnTo>
                  <a:pt x="2089539" y="924178"/>
                </a:lnTo>
                <a:lnTo>
                  <a:pt x="2099074" y="922274"/>
                </a:lnTo>
                <a:lnTo>
                  <a:pt x="2108608" y="920370"/>
                </a:lnTo>
                <a:lnTo>
                  <a:pt x="2117825" y="918784"/>
                </a:lnTo>
                <a:lnTo>
                  <a:pt x="2127041" y="917515"/>
                </a:lnTo>
                <a:lnTo>
                  <a:pt x="2136258" y="916246"/>
                </a:lnTo>
                <a:lnTo>
                  <a:pt x="2144839" y="823913"/>
                </a:lnTo>
                <a:close/>
                <a:moveTo>
                  <a:pt x="1509345" y="590550"/>
                </a:moveTo>
                <a:lnTo>
                  <a:pt x="1518239" y="590550"/>
                </a:lnTo>
                <a:lnTo>
                  <a:pt x="1526817" y="591817"/>
                </a:lnTo>
                <a:lnTo>
                  <a:pt x="1535394" y="593400"/>
                </a:lnTo>
                <a:lnTo>
                  <a:pt x="1543971" y="596250"/>
                </a:lnTo>
                <a:lnTo>
                  <a:pt x="1551912" y="599417"/>
                </a:lnTo>
                <a:lnTo>
                  <a:pt x="1559854" y="603534"/>
                </a:lnTo>
                <a:lnTo>
                  <a:pt x="1566843" y="608601"/>
                </a:lnTo>
                <a:lnTo>
                  <a:pt x="1570655" y="611452"/>
                </a:lnTo>
                <a:lnTo>
                  <a:pt x="1574149" y="614302"/>
                </a:lnTo>
                <a:lnTo>
                  <a:pt x="1577326" y="617469"/>
                </a:lnTo>
                <a:lnTo>
                  <a:pt x="1580185" y="620953"/>
                </a:lnTo>
                <a:lnTo>
                  <a:pt x="1583362" y="624753"/>
                </a:lnTo>
                <a:lnTo>
                  <a:pt x="1586221" y="628237"/>
                </a:lnTo>
                <a:lnTo>
                  <a:pt x="1588762" y="632037"/>
                </a:lnTo>
                <a:lnTo>
                  <a:pt x="1591621" y="636154"/>
                </a:lnTo>
                <a:lnTo>
                  <a:pt x="1593845" y="640271"/>
                </a:lnTo>
                <a:lnTo>
                  <a:pt x="1595433" y="644388"/>
                </a:lnTo>
                <a:lnTo>
                  <a:pt x="1597339" y="648505"/>
                </a:lnTo>
                <a:lnTo>
                  <a:pt x="1598927" y="652305"/>
                </a:lnTo>
                <a:lnTo>
                  <a:pt x="1601151" y="660856"/>
                </a:lnTo>
                <a:lnTo>
                  <a:pt x="1603057" y="669724"/>
                </a:lnTo>
                <a:lnTo>
                  <a:pt x="1603375" y="678274"/>
                </a:lnTo>
                <a:lnTo>
                  <a:pt x="1603375" y="687142"/>
                </a:lnTo>
                <a:lnTo>
                  <a:pt x="1602104" y="696326"/>
                </a:lnTo>
                <a:lnTo>
                  <a:pt x="1600516" y="704560"/>
                </a:lnTo>
                <a:lnTo>
                  <a:pt x="1597657" y="712794"/>
                </a:lnTo>
                <a:lnTo>
                  <a:pt x="1594480" y="721028"/>
                </a:lnTo>
                <a:lnTo>
                  <a:pt x="1590350" y="728629"/>
                </a:lnTo>
                <a:lnTo>
                  <a:pt x="1585268" y="736229"/>
                </a:lnTo>
                <a:lnTo>
                  <a:pt x="1582409" y="739396"/>
                </a:lnTo>
                <a:lnTo>
                  <a:pt x="1579550" y="742880"/>
                </a:lnTo>
                <a:lnTo>
                  <a:pt x="1576373" y="746047"/>
                </a:lnTo>
                <a:lnTo>
                  <a:pt x="1572879" y="749531"/>
                </a:lnTo>
                <a:lnTo>
                  <a:pt x="1569384" y="752381"/>
                </a:lnTo>
                <a:lnTo>
                  <a:pt x="1565572" y="755231"/>
                </a:lnTo>
                <a:lnTo>
                  <a:pt x="1297460" y="948099"/>
                </a:lnTo>
                <a:lnTo>
                  <a:pt x="1293012" y="951266"/>
                </a:lnTo>
                <a:lnTo>
                  <a:pt x="1288247" y="953799"/>
                </a:lnTo>
                <a:lnTo>
                  <a:pt x="1283164" y="956333"/>
                </a:lnTo>
                <a:lnTo>
                  <a:pt x="1278399" y="958550"/>
                </a:lnTo>
                <a:lnTo>
                  <a:pt x="1273634" y="960450"/>
                </a:lnTo>
                <a:lnTo>
                  <a:pt x="1268869" y="962033"/>
                </a:lnTo>
                <a:lnTo>
                  <a:pt x="1263469" y="962983"/>
                </a:lnTo>
                <a:lnTo>
                  <a:pt x="1258386" y="964250"/>
                </a:lnTo>
                <a:lnTo>
                  <a:pt x="1253304" y="964884"/>
                </a:lnTo>
                <a:lnTo>
                  <a:pt x="1247903" y="965200"/>
                </a:lnTo>
                <a:lnTo>
                  <a:pt x="1242820" y="965200"/>
                </a:lnTo>
                <a:lnTo>
                  <a:pt x="1237102" y="964884"/>
                </a:lnTo>
                <a:lnTo>
                  <a:pt x="1232020" y="964567"/>
                </a:lnTo>
                <a:lnTo>
                  <a:pt x="1226937" y="963617"/>
                </a:lnTo>
                <a:lnTo>
                  <a:pt x="1221537" y="962667"/>
                </a:lnTo>
                <a:lnTo>
                  <a:pt x="1216454" y="961083"/>
                </a:lnTo>
                <a:lnTo>
                  <a:pt x="1006475" y="894894"/>
                </a:lnTo>
                <a:lnTo>
                  <a:pt x="1009652" y="885393"/>
                </a:lnTo>
                <a:lnTo>
                  <a:pt x="1013464" y="875259"/>
                </a:lnTo>
                <a:lnTo>
                  <a:pt x="1017911" y="862591"/>
                </a:lnTo>
                <a:lnTo>
                  <a:pt x="1022676" y="847706"/>
                </a:lnTo>
                <a:lnTo>
                  <a:pt x="1027123" y="832188"/>
                </a:lnTo>
                <a:lnTo>
                  <a:pt x="1029029" y="824271"/>
                </a:lnTo>
                <a:lnTo>
                  <a:pt x="1030935" y="816353"/>
                </a:lnTo>
                <a:lnTo>
                  <a:pt x="1031888" y="808753"/>
                </a:lnTo>
                <a:lnTo>
                  <a:pt x="1033159" y="801469"/>
                </a:lnTo>
                <a:lnTo>
                  <a:pt x="1033794" y="793868"/>
                </a:lnTo>
                <a:lnTo>
                  <a:pt x="1033794" y="786584"/>
                </a:lnTo>
                <a:lnTo>
                  <a:pt x="1033794" y="778666"/>
                </a:lnTo>
                <a:lnTo>
                  <a:pt x="1033477" y="770749"/>
                </a:lnTo>
                <a:lnTo>
                  <a:pt x="1032841" y="762832"/>
                </a:lnTo>
                <a:lnTo>
                  <a:pt x="1031888" y="755548"/>
                </a:lnTo>
                <a:lnTo>
                  <a:pt x="1029665" y="740980"/>
                </a:lnTo>
                <a:lnTo>
                  <a:pt x="1027441" y="727995"/>
                </a:lnTo>
                <a:lnTo>
                  <a:pt x="1025217" y="718178"/>
                </a:lnTo>
                <a:lnTo>
                  <a:pt x="1022994" y="708994"/>
                </a:lnTo>
                <a:lnTo>
                  <a:pt x="1227572" y="773599"/>
                </a:lnTo>
                <a:lnTo>
                  <a:pt x="1458835" y="607651"/>
                </a:lnTo>
                <a:lnTo>
                  <a:pt x="1462965" y="605118"/>
                </a:lnTo>
                <a:lnTo>
                  <a:pt x="1467095" y="602268"/>
                </a:lnTo>
                <a:lnTo>
                  <a:pt x="1470589" y="600051"/>
                </a:lnTo>
                <a:lnTo>
                  <a:pt x="1474719" y="598467"/>
                </a:lnTo>
                <a:lnTo>
                  <a:pt x="1479166" y="596567"/>
                </a:lnTo>
                <a:lnTo>
                  <a:pt x="1483296" y="594984"/>
                </a:lnTo>
                <a:lnTo>
                  <a:pt x="1491873" y="592767"/>
                </a:lnTo>
                <a:lnTo>
                  <a:pt x="1500768" y="591183"/>
                </a:lnTo>
                <a:lnTo>
                  <a:pt x="1509345" y="590550"/>
                </a:lnTo>
                <a:close/>
                <a:moveTo>
                  <a:pt x="690596" y="539750"/>
                </a:moveTo>
                <a:lnTo>
                  <a:pt x="691548" y="539750"/>
                </a:lnTo>
                <a:lnTo>
                  <a:pt x="693769" y="540067"/>
                </a:lnTo>
                <a:lnTo>
                  <a:pt x="702016" y="540702"/>
                </a:lnTo>
                <a:lnTo>
                  <a:pt x="727394" y="541020"/>
                </a:lnTo>
                <a:lnTo>
                  <a:pt x="757531" y="541655"/>
                </a:lnTo>
                <a:lnTo>
                  <a:pt x="770854" y="541972"/>
                </a:lnTo>
                <a:lnTo>
                  <a:pt x="781640" y="543242"/>
                </a:lnTo>
                <a:lnTo>
                  <a:pt x="781957" y="543242"/>
                </a:lnTo>
                <a:lnTo>
                  <a:pt x="785763" y="546734"/>
                </a:lnTo>
                <a:lnTo>
                  <a:pt x="789887" y="552130"/>
                </a:lnTo>
                <a:lnTo>
                  <a:pt x="794646" y="558479"/>
                </a:lnTo>
                <a:lnTo>
                  <a:pt x="799404" y="566415"/>
                </a:lnTo>
                <a:lnTo>
                  <a:pt x="804797" y="576573"/>
                </a:lnTo>
                <a:lnTo>
                  <a:pt x="809872" y="588001"/>
                </a:lnTo>
                <a:lnTo>
                  <a:pt x="812093" y="594668"/>
                </a:lnTo>
                <a:lnTo>
                  <a:pt x="814631" y="602286"/>
                </a:lnTo>
                <a:lnTo>
                  <a:pt x="817169" y="609905"/>
                </a:lnTo>
                <a:lnTo>
                  <a:pt x="820024" y="618476"/>
                </a:lnTo>
                <a:lnTo>
                  <a:pt x="822244" y="627364"/>
                </a:lnTo>
                <a:lnTo>
                  <a:pt x="824465" y="637205"/>
                </a:lnTo>
                <a:lnTo>
                  <a:pt x="826685" y="647681"/>
                </a:lnTo>
                <a:lnTo>
                  <a:pt x="828906" y="658791"/>
                </a:lnTo>
                <a:lnTo>
                  <a:pt x="830809" y="670537"/>
                </a:lnTo>
                <a:lnTo>
                  <a:pt x="832395" y="683235"/>
                </a:lnTo>
                <a:lnTo>
                  <a:pt x="834299" y="696567"/>
                </a:lnTo>
                <a:lnTo>
                  <a:pt x="835885" y="710535"/>
                </a:lnTo>
                <a:lnTo>
                  <a:pt x="836836" y="725454"/>
                </a:lnTo>
                <a:lnTo>
                  <a:pt x="838105" y="741644"/>
                </a:lnTo>
                <a:lnTo>
                  <a:pt x="839057" y="757834"/>
                </a:lnTo>
                <a:lnTo>
                  <a:pt x="840009" y="775611"/>
                </a:lnTo>
                <a:lnTo>
                  <a:pt x="840326" y="794022"/>
                </a:lnTo>
                <a:lnTo>
                  <a:pt x="840643" y="813069"/>
                </a:lnTo>
                <a:lnTo>
                  <a:pt x="840326" y="833703"/>
                </a:lnTo>
                <a:lnTo>
                  <a:pt x="840326" y="854972"/>
                </a:lnTo>
                <a:lnTo>
                  <a:pt x="844767" y="839735"/>
                </a:lnTo>
                <a:lnTo>
                  <a:pt x="849208" y="824497"/>
                </a:lnTo>
                <a:lnTo>
                  <a:pt x="857456" y="794975"/>
                </a:lnTo>
                <a:lnTo>
                  <a:pt x="864435" y="767992"/>
                </a:lnTo>
                <a:lnTo>
                  <a:pt x="870145" y="742914"/>
                </a:lnTo>
                <a:lnTo>
                  <a:pt x="878710" y="705456"/>
                </a:lnTo>
                <a:lnTo>
                  <a:pt x="881248" y="694028"/>
                </a:lnTo>
                <a:lnTo>
                  <a:pt x="882517" y="688314"/>
                </a:lnTo>
                <a:lnTo>
                  <a:pt x="878076" y="679425"/>
                </a:lnTo>
                <a:lnTo>
                  <a:pt x="874586" y="670854"/>
                </a:lnTo>
                <a:lnTo>
                  <a:pt x="871097" y="663236"/>
                </a:lnTo>
                <a:lnTo>
                  <a:pt x="868559" y="655617"/>
                </a:lnTo>
                <a:lnTo>
                  <a:pt x="864752" y="644506"/>
                </a:lnTo>
                <a:lnTo>
                  <a:pt x="863801" y="640380"/>
                </a:lnTo>
                <a:lnTo>
                  <a:pt x="867290" y="637205"/>
                </a:lnTo>
                <a:lnTo>
                  <a:pt x="876489" y="629269"/>
                </a:lnTo>
                <a:lnTo>
                  <a:pt x="881882" y="624507"/>
                </a:lnTo>
                <a:lnTo>
                  <a:pt x="888227" y="619746"/>
                </a:lnTo>
                <a:lnTo>
                  <a:pt x="894571" y="615619"/>
                </a:lnTo>
                <a:lnTo>
                  <a:pt x="900598" y="611810"/>
                </a:lnTo>
                <a:lnTo>
                  <a:pt x="921535" y="619746"/>
                </a:lnTo>
                <a:lnTo>
                  <a:pt x="939300" y="659426"/>
                </a:lnTo>
                <a:lnTo>
                  <a:pt x="934224" y="671172"/>
                </a:lnTo>
                <a:lnTo>
                  <a:pt x="928514" y="683235"/>
                </a:lnTo>
                <a:lnTo>
                  <a:pt x="922487" y="695932"/>
                </a:lnTo>
                <a:lnTo>
                  <a:pt x="923439" y="707043"/>
                </a:lnTo>
                <a:lnTo>
                  <a:pt x="924073" y="720693"/>
                </a:lnTo>
                <a:lnTo>
                  <a:pt x="924708" y="736248"/>
                </a:lnTo>
                <a:lnTo>
                  <a:pt x="924073" y="753390"/>
                </a:lnTo>
                <a:lnTo>
                  <a:pt x="923439" y="790213"/>
                </a:lnTo>
                <a:lnTo>
                  <a:pt x="921852" y="827354"/>
                </a:lnTo>
                <a:lnTo>
                  <a:pt x="920266" y="862273"/>
                </a:lnTo>
                <a:lnTo>
                  <a:pt x="918680" y="891161"/>
                </a:lnTo>
                <a:lnTo>
                  <a:pt x="916777" y="918461"/>
                </a:lnTo>
                <a:lnTo>
                  <a:pt x="918680" y="913382"/>
                </a:lnTo>
                <a:lnTo>
                  <a:pt x="923756" y="899097"/>
                </a:lnTo>
                <a:lnTo>
                  <a:pt x="927245" y="888621"/>
                </a:lnTo>
                <a:lnTo>
                  <a:pt x="931369" y="876241"/>
                </a:lnTo>
                <a:lnTo>
                  <a:pt x="935493" y="862273"/>
                </a:lnTo>
                <a:lnTo>
                  <a:pt x="939934" y="846401"/>
                </a:lnTo>
                <a:lnTo>
                  <a:pt x="943741" y="828307"/>
                </a:lnTo>
                <a:lnTo>
                  <a:pt x="947865" y="809260"/>
                </a:lnTo>
                <a:lnTo>
                  <a:pt x="951672" y="788626"/>
                </a:lnTo>
                <a:lnTo>
                  <a:pt x="955161" y="766722"/>
                </a:lnTo>
                <a:lnTo>
                  <a:pt x="957699" y="743866"/>
                </a:lnTo>
                <a:lnTo>
                  <a:pt x="958650" y="731486"/>
                </a:lnTo>
                <a:lnTo>
                  <a:pt x="959919" y="719106"/>
                </a:lnTo>
                <a:lnTo>
                  <a:pt x="960554" y="707043"/>
                </a:lnTo>
                <a:lnTo>
                  <a:pt x="960871" y="694345"/>
                </a:lnTo>
                <a:lnTo>
                  <a:pt x="961188" y="681330"/>
                </a:lnTo>
                <a:lnTo>
                  <a:pt x="961188" y="668315"/>
                </a:lnTo>
                <a:lnTo>
                  <a:pt x="969119" y="649268"/>
                </a:lnTo>
                <a:lnTo>
                  <a:pt x="970705" y="651173"/>
                </a:lnTo>
                <a:lnTo>
                  <a:pt x="973877" y="656887"/>
                </a:lnTo>
                <a:lnTo>
                  <a:pt x="976098" y="661331"/>
                </a:lnTo>
                <a:lnTo>
                  <a:pt x="978636" y="666727"/>
                </a:lnTo>
                <a:lnTo>
                  <a:pt x="981808" y="673076"/>
                </a:lnTo>
                <a:lnTo>
                  <a:pt x="984663" y="681012"/>
                </a:lnTo>
                <a:lnTo>
                  <a:pt x="988152" y="690218"/>
                </a:lnTo>
                <a:lnTo>
                  <a:pt x="991007" y="700377"/>
                </a:lnTo>
                <a:lnTo>
                  <a:pt x="993862" y="712122"/>
                </a:lnTo>
                <a:lnTo>
                  <a:pt x="997035" y="724820"/>
                </a:lnTo>
                <a:lnTo>
                  <a:pt x="999572" y="739422"/>
                </a:lnTo>
                <a:lnTo>
                  <a:pt x="1002110" y="754977"/>
                </a:lnTo>
                <a:lnTo>
                  <a:pt x="1004013" y="772436"/>
                </a:lnTo>
                <a:lnTo>
                  <a:pt x="1005600" y="790848"/>
                </a:lnTo>
                <a:lnTo>
                  <a:pt x="1005282" y="796244"/>
                </a:lnTo>
                <a:lnTo>
                  <a:pt x="1004331" y="801958"/>
                </a:lnTo>
                <a:lnTo>
                  <a:pt x="1003062" y="809260"/>
                </a:lnTo>
                <a:lnTo>
                  <a:pt x="1000841" y="817196"/>
                </a:lnTo>
                <a:lnTo>
                  <a:pt x="997669" y="826085"/>
                </a:lnTo>
                <a:lnTo>
                  <a:pt x="994497" y="836243"/>
                </a:lnTo>
                <a:lnTo>
                  <a:pt x="985932" y="858781"/>
                </a:lnTo>
                <a:lnTo>
                  <a:pt x="964043" y="914969"/>
                </a:lnTo>
                <a:lnTo>
                  <a:pt x="951037" y="948301"/>
                </a:lnTo>
                <a:lnTo>
                  <a:pt x="937079" y="985442"/>
                </a:lnTo>
                <a:lnTo>
                  <a:pt x="922804" y="1025757"/>
                </a:lnTo>
                <a:lnTo>
                  <a:pt x="915825" y="1047026"/>
                </a:lnTo>
                <a:lnTo>
                  <a:pt x="908212" y="1068929"/>
                </a:lnTo>
                <a:lnTo>
                  <a:pt x="901233" y="1091785"/>
                </a:lnTo>
                <a:lnTo>
                  <a:pt x="894254" y="1115594"/>
                </a:lnTo>
                <a:lnTo>
                  <a:pt x="886958" y="1139719"/>
                </a:lnTo>
                <a:lnTo>
                  <a:pt x="880296" y="1165115"/>
                </a:lnTo>
                <a:lnTo>
                  <a:pt x="873634" y="1190510"/>
                </a:lnTo>
                <a:lnTo>
                  <a:pt x="867290" y="1217493"/>
                </a:lnTo>
                <a:lnTo>
                  <a:pt x="861580" y="1244476"/>
                </a:lnTo>
                <a:lnTo>
                  <a:pt x="855553" y="1272728"/>
                </a:lnTo>
                <a:lnTo>
                  <a:pt x="850477" y="1301298"/>
                </a:lnTo>
                <a:lnTo>
                  <a:pt x="845402" y="1330821"/>
                </a:lnTo>
                <a:lnTo>
                  <a:pt x="840960" y="1360343"/>
                </a:lnTo>
                <a:lnTo>
                  <a:pt x="836836" y="1391135"/>
                </a:lnTo>
                <a:lnTo>
                  <a:pt x="874586" y="1434307"/>
                </a:lnTo>
                <a:lnTo>
                  <a:pt x="949768" y="1522239"/>
                </a:lnTo>
                <a:lnTo>
                  <a:pt x="990373" y="1569856"/>
                </a:lnTo>
                <a:lnTo>
                  <a:pt x="1026219" y="1613028"/>
                </a:lnTo>
                <a:lnTo>
                  <a:pt x="1041129" y="1631122"/>
                </a:lnTo>
                <a:lnTo>
                  <a:pt x="1053500" y="1646042"/>
                </a:lnTo>
                <a:lnTo>
                  <a:pt x="1062065" y="1657470"/>
                </a:lnTo>
                <a:lnTo>
                  <a:pt x="1066824" y="1664137"/>
                </a:lnTo>
                <a:lnTo>
                  <a:pt x="1071582" y="1671755"/>
                </a:lnTo>
                <a:lnTo>
                  <a:pt x="1077292" y="1680326"/>
                </a:lnTo>
                <a:lnTo>
                  <a:pt x="1080147" y="1685088"/>
                </a:lnTo>
                <a:lnTo>
                  <a:pt x="1083002" y="1689850"/>
                </a:lnTo>
                <a:lnTo>
                  <a:pt x="1085540" y="1695564"/>
                </a:lnTo>
                <a:lnTo>
                  <a:pt x="1088395" y="1701913"/>
                </a:lnTo>
                <a:lnTo>
                  <a:pt x="1090616" y="1708579"/>
                </a:lnTo>
                <a:lnTo>
                  <a:pt x="1091884" y="1715880"/>
                </a:lnTo>
                <a:lnTo>
                  <a:pt x="1093471" y="1724134"/>
                </a:lnTo>
                <a:lnTo>
                  <a:pt x="1093788" y="1733022"/>
                </a:lnTo>
                <a:lnTo>
                  <a:pt x="1093788" y="1742545"/>
                </a:lnTo>
                <a:lnTo>
                  <a:pt x="1092836" y="1753021"/>
                </a:lnTo>
                <a:lnTo>
                  <a:pt x="1090933" y="1765084"/>
                </a:lnTo>
                <a:lnTo>
                  <a:pt x="1087761" y="1777147"/>
                </a:lnTo>
                <a:lnTo>
                  <a:pt x="1086809" y="1785083"/>
                </a:lnTo>
                <a:lnTo>
                  <a:pt x="1084271" y="1801272"/>
                </a:lnTo>
                <a:lnTo>
                  <a:pt x="1076340" y="1854920"/>
                </a:lnTo>
                <a:lnTo>
                  <a:pt x="1054452" y="2009516"/>
                </a:lnTo>
                <a:lnTo>
                  <a:pt x="1023681" y="2230139"/>
                </a:lnTo>
                <a:lnTo>
                  <a:pt x="1022730" y="2236488"/>
                </a:lnTo>
                <a:lnTo>
                  <a:pt x="1021461" y="2242520"/>
                </a:lnTo>
                <a:lnTo>
                  <a:pt x="1019875" y="2248551"/>
                </a:lnTo>
                <a:lnTo>
                  <a:pt x="1018289" y="2254582"/>
                </a:lnTo>
                <a:lnTo>
                  <a:pt x="1015751" y="2259979"/>
                </a:lnTo>
                <a:lnTo>
                  <a:pt x="1013530" y="2265693"/>
                </a:lnTo>
                <a:lnTo>
                  <a:pt x="1011310" y="2271407"/>
                </a:lnTo>
                <a:lnTo>
                  <a:pt x="1008455" y="2276486"/>
                </a:lnTo>
                <a:lnTo>
                  <a:pt x="1005917" y="2281248"/>
                </a:lnTo>
                <a:lnTo>
                  <a:pt x="1002427" y="2286009"/>
                </a:lnTo>
                <a:lnTo>
                  <a:pt x="999255" y="2291088"/>
                </a:lnTo>
                <a:lnTo>
                  <a:pt x="995766" y="2295533"/>
                </a:lnTo>
                <a:lnTo>
                  <a:pt x="992276" y="2299659"/>
                </a:lnTo>
                <a:lnTo>
                  <a:pt x="988470" y="2303469"/>
                </a:lnTo>
                <a:lnTo>
                  <a:pt x="984346" y="2307278"/>
                </a:lnTo>
                <a:lnTo>
                  <a:pt x="980222" y="2311087"/>
                </a:lnTo>
                <a:lnTo>
                  <a:pt x="975781" y="2314262"/>
                </a:lnTo>
                <a:lnTo>
                  <a:pt x="971339" y="2317436"/>
                </a:lnTo>
                <a:lnTo>
                  <a:pt x="966581" y="2320293"/>
                </a:lnTo>
                <a:lnTo>
                  <a:pt x="961823" y="2322833"/>
                </a:lnTo>
                <a:lnTo>
                  <a:pt x="956747" y="2325372"/>
                </a:lnTo>
                <a:lnTo>
                  <a:pt x="951989" y="2327277"/>
                </a:lnTo>
                <a:lnTo>
                  <a:pt x="946913" y="2329182"/>
                </a:lnTo>
                <a:lnTo>
                  <a:pt x="941203" y="2331086"/>
                </a:lnTo>
                <a:lnTo>
                  <a:pt x="936128" y="2332674"/>
                </a:lnTo>
                <a:lnTo>
                  <a:pt x="930418" y="2333309"/>
                </a:lnTo>
                <a:lnTo>
                  <a:pt x="925025" y="2334578"/>
                </a:lnTo>
                <a:lnTo>
                  <a:pt x="919315" y="2334896"/>
                </a:lnTo>
                <a:lnTo>
                  <a:pt x="913605" y="2335213"/>
                </a:lnTo>
                <a:lnTo>
                  <a:pt x="907577" y="2335213"/>
                </a:lnTo>
                <a:lnTo>
                  <a:pt x="901550" y="2334896"/>
                </a:lnTo>
                <a:lnTo>
                  <a:pt x="895523" y="2333943"/>
                </a:lnTo>
                <a:lnTo>
                  <a:pt x="889813" y="2333309"/>
                </a:lnTo>
                <a:lnTo>
                  <a:pt x="883786" y="2332356"/>
                </a:lnTo>
                <a:lnTo>
                  <a:pt x="878076" y="2330769"/>
                </a:lnTo>
                <a:lnTo>
                  <a:pt x="872683" y="2328864"/>
                </a:lnTo>
                <a:lnTo>
                  <a:pt x="867290" y="2326642"/>
                </a:lnTo>
                <a:lnTo>
                  <a:pt x="862214" y="2324420"/>
                </a:lnTo>
                <a:lnTo>
                  <a:pt x="857456" y="2321881"/>
                </a:lnTo>
                <a:lnTo>
                  <a:pt x="852698" y="2319341"/>
                </a:lnTo>
                <a:lnTo>
                  <a:pt x="848257" y="2316167"/>
                </a:lnTo>
                <a:lnTo>
                  <a:pt x="843815" y="2312992"/>
                </a:lnTo>
                <a:lnTo>
                  <a:pt x="839692" y="2309183"/>
                </a:lnTo>
                <a:lnTo>
                  <a:pt x="835568" y="2305373"/>
                </a:lnTo>
                <a:lnTo>
                  <a:pt x="831761" y="2301882"/>
                </a:lnTo>
                <a:lnTo>
                  <a:pt x="827954" y="2297755"/>
                </a:lnTo>
                <a:lnTo>
                  <a:pt x="824782" y="2293311"/>
                </a:lnTo>
                <a:lnTo>
                  <a:pt x="821293" y="2288866"/>
                </a:lnTo>
                <a:lnTo>
                  <a:pt x="818755" y="2283787"/>
                </a:lnTo>
                <a:lnTo>
                  <a:pt x="815900" y="2279026"/>
                </a:lnTo>
                <a:lnTo>
                  <a:pt x="813362" y="2274264"/>
                </a:lnTo>
                <a:lnTo>
                  <a:pt x="811141" y="2269185"/>
                </a:lnTo>
                <a:lnTo>
                  <a:pt x="809238" y="2263471"/>
                </a:lnTo>
                <a:lnTo>
                  <a:pt x="807335" y="2258392"/>
                </a:lnTo>
                <a:lnTo>
                  <a:pt x="805749" y="2252678"/>
                </a:lnTo>
                <a:lnTo>
                  <a:pt x="804162" y="2246646"/>
                </a:lnTo>
                <a:lnTo>
                  <a:pt x="803211" y="2241250"/>
                </a:lnTo>
                <a:lnTo>
                  <a:pt x="802576" y="2234901"/>
                </a:lnTo>
                <a:lnTo>
                  <a:pt x="801942" y="2228869"/>
                </a:lnTo>
                <a:lnTo>
                  <a:pt x="801625" y="2222838"/>
                </a:lnTo>
                <a:lnTo>
                  <a:pt x="801625" y="2216807"/>
                </a:lnTo>
                <a:lnTo>
                  <a:pt x="801942" y="2210458"/>
                </a:lnTo>
                <a:lnTo>
                  <a:pt x="802576" y="2204109"/>
                </a:lnTo>
                <a:lnTo>
                  <a:pt x="803211" y="2197443"/>
                </a:lnTo>
                <a:lnTo>
                  <a:pt x="833981" y="1990152"/>
                </a:lnTo>
                <a:lnTo>
                  <a:pt x="855235" y="1846032"/>
                </a:lnTo>
                <a:lnTo>
                  <a:pt x="861897" y="1797146"/>
                </a:lnTo>
                <a:lnTo>
                  <a:pt x="863801" y="1783178"/>
                </a:lnTo>
                <a:lnTo>
                  <a:pt x="864435" y="1777147"/>
                </a:lnTo>
                <a:lnTo>
                  <a:pt x="861897" y="1774290"/>
                </a:lnTo>
                <a:lnTo>
                  <a:pt x="855553" y="1767623"/>
                </a:lnTo>
                <a:lnTo>
                  <a:pt x="833030" y="1744133"/>
                </a:lnTo>
                <a:lnTo>
                  <a:pt x="763558" y="1673343"/>
                </a:lnTo>
                <a:lnTo>
                  <a:pt x="687424" y="1595886"/>
                </a:lnTo>
                <a:lnTo>
                  <a:pt x="657288" y="1564777"/>
                </a:lnTo>
                <a:lnTo>
                  <a:pt x="637620" y="1543825"/>
                </a:lnTo>
                <a:lnTo>
                  <a:pt x="624931" y="1537159"/>
                </a:lnTo>
                <a:lnTo>
                  <a:pt x="612876" y="1530175"/>
                </a:lnTo>
                <a:lnTo>
                  <a:pt x="600822" y="1523192"/>
                </a:lnTo>
                <a:lnTo>
                  <a:pt x="589719" y="1516208"/>
                </a:lnTo>
                <a:lnTo>
                  <a:pt x="578933" y="1508907"/>
                </a:lnTo>
                <a:lnTo>
                  <a:pt x="569100" y="1501605"/>
                </a:lnTo>
                <a:lnTo>
                  <a:pt x="559266" y="1494622"/>
                </a:lnTo>
                <a:lnTo>
                  <a:pt x="550383" y="1487003"/>
                </a:lnTo>
                <a:lnTo>
                  <a:pt x="541818" y="1480019"/>
                </a:lnTo>
                <a:lnTo>
                  <a:pt x="533570" y="1472718"/>
                </a:lnTo>
                <a:lnTo>
                  <a:pt x="525957" y="1465099"/>
                </a:lnTo>
                <a:lnTo>
                  <a:pt x="518978" y="1458116"/>
                </a:lnTo>
                <a:lnTo>
                  <a:pt x="511682" y="1451132"/>
                </a:lnTo>
                <a:lnTo>
                  <a:pt x="505655" y="1444148"/>
                </a:lnTo>
                <a:lnTo>
                  <a:pt x="499945" y="1436847"/>
                </a:lnTo>
                <a:lnTo>
                  <a:pt x="494235" y="1430181"/>
                </a:lnTo>
                <a:lnTo>
                  <a:pt x="489159" y="1423514"/>
                </a:lnTo>
                <a:lnTo>
                  <a:pt x="484718" y="1416848"/>
                </a:lnTo>
                <a:lnTo>
                  <a:pt x="480277" y="1410499"/>
                </a:lnTo>
                <a:lnTo>
                  <a:pt x="476470" y="1404150"/>
                </a:lnTo>
                <a:lnTo>
                  <a:pt x="473298" y="1397801"/>
                </a:lnTo>
                <a:lnTo>
                  <a:pt x="469808" y="1392405"/>
                </a:lnTo>
                <a:lnTo>
                  <a:pt x="464733" y="1381294"/>
                </a:lnTo>
                <a:lnTo>
                  <a:pt x="460926" y="1371453"/>
                </a:lnTo>
                <a:lnTo>
                  <a:pt x="458706" y="1362565"/>
                </a:lnTo>
                <a:lnTo>
                  <a:pt x="457754" y="1359073"/>
                </a:lnTo>
                <a:lnTo>
                  <a:pt x="457119" y="1355264"/>
                </a:lnTo>
                <a:lnTo>
                  <a:pt x="457119" y="1352089"/>
                </a:lnTo>
                <a:lnTo>
                  <a:pt x="457119" y="1349550"/>
                </a:lnTo>
                <a:lnTo>
                  <a:pt x="456802" y="1347010"/>
                </a:lnTo>
                <a:lnTo>
                  <a:pt x="456168" y="1344788"/>
                </a:lnTo>
                <a:lnTo>
                  <a:pt x="454264" y="1342566"/>
                </a:lnTo>
                <a:lnTo>
                  <a:pt x="452361" y="1340344"/>
                </a:lnTo>
                <a:lnTo>
                  <a:pt x="449823" y="1338439"/>
                </a:lnTo>
                <a:lnTo>
                  <a:pt x="446968" y="1336217"/>
                </a:lnTo>
                <a:lnTo>
                  <a:pt x="440624" y="1332408"/>
                </a:lnTo>
                <a:lnTo>
                  <a:pt x="434279" y="1328598"/>
                </a:lnTo>
                <a:lnTo>
                  <a:pt x="431107" y="1326376"/>
                </a:lnTo>
                <a:lnTo>
                  <a:pt x="428887" y="1324472"/>
                </a:lnTo>
                <a:lnTo>
                  <a:pt x="426666" y="1322250"/>
                </a:lnTo>
                <a:lnTo>
                  <a:pt x="425397" y="1319393"/>
                </a:lnTo>
                <a:lnTo>
                  <a:pt x="424128" y="1317170"/>
                </a:lnTo>
                <a:lnTo>
                  <a:pt x="424128" y="1314631"/>
                </a:lnTo>
                <a:lnTo>
                  <a:pt x="425714" y="1302568"/>
                </a:lnTo>
                <a:lnTo>
                  <a:pt x="427618" y="1289553"/>
                </a:lnTo>
                <a:lnTo>
                  <a:pt x="429521" y="1275268"/>
                </a:lnTo>
                <a:lnTo>
                  <a:pt x="432059" y="1260983"/>
                </a:lnTo>
                <a:lnTo>
                  <a:pt x="438086" y="1229873"/>
                </a:lnTo>
                <a:lnTo>
                  <a:pt x="445382" y="1196542"/>
                </a:lnTo>
                <a:lnTo>
                  <a:pt x="453313" y="1161623"/>
                </a:lnTo>
                <a:lnTo>
                  <a:pt x="462195" y="1125117"/>
                </a:lnTo>
                <a:lnTo>
                  <a:pt x="471712" y="1087658"/>
                </a:lnTo>
                <a:lnTo>
                  <a:pt x="481229" y="1049883"/>
                </a:lnTo>
                <a:lnTo>
                  <a:pt x="501531" y="974014"/>
                </a:lnTo>
                <a:lnTo>
                  <a:pt x="521199" y="901001"/>
                </a:lnTo>
                <a:lnTo>
                  <a:pt x="538963" y="833386"/>
                </a:lnTo>
                <a:lnTo>
                  <a:pt x="546577" y="803228"/>
                </a:lnTo>
                <a:lnTo>
                  <a:pt x="553238" y="775293"/>
                </a:lnTo>
                <a:lnTo>
                  <a:pt x="622710" y="754659"/>
                </a:lnTo>
                <a:lnTo>
                  <a:pt x="591305" y="753072"/>
                </a:lnTo>
                <a:lnTo>
                  <a:pt x="520881" y="750215"/>
                </a:lnTo>
                <a:lnTo>
                  <a:pt x="482497" y="748628"/>
                </a:lnTo>
                <a:lnTo>
                  <a:pt x="448554" y="747358"/>
                </a:lnTo>
                <a:lnTo>
                  <a:pt x="423494" y="747041"/>
                </a:lnTo>
                <a:lnTo>
                  <a:pt x="415563" y="747358"/>
                </a:lnTo>
                <a:lnTo>
                  <a:pt x="411439" y="747993"/>
                </a:lnTo>
                <a:lnTo>
                  <a:pt x="409853" y="748628"/>
                </a:lnTo>
                <a:lnTo>
                  <a:pt x="406364" y="750850"/>
                </a:lnTo>
                <a:lnTo>
                  <a:pt x="396847" y="757516"/>
                </a:lnTo>
                <a:lnTo>
                  <a:pt x="382889" y="767992"/>
                </a:lnTo>
                <a:lnTo>
                  <a:pt x="366393" y="781007"/>
                </a:lnTo>
                <a:lnTo>
                  <a:pt x="325472" y="812752"/>
                </a:lnTo>
                <a:lnTo>
                  <a:pt x="279791" y="849258"/>
                </a:lnTo>
                <a:lnTo>
                  <a:pt x="195093" y="917826"/>
                </a:lnTo>
                <a:lnTo>
                  <a:pt x="154805" y="951158"/>
                </a:lnTo>
                <a:lnTo>
                  <a:pt x="154488" y="951475"/>
                </a:lnTo>
                <a:lnTo>
                  <a:pt x="150681" y="954332"/>
                </a:lnTo>
                <a:lnTo>
                  <a:pt x="146875" y="957506"/>
                </a:lnTo>
                <a:lnTo>
                  <a:pt x="143068" y="960046"/>
                </a:lnTo>
                <a:lnTo>
                  <a:pt x="139261" y="962586"/>
                </a:lnTo>
                <a:lnTo>
                  <a:pt x="135454" y="964808"/>
                </a:lnTo>
                <a:lnTo>
                  <a:pt x="131013" y="966712"/>
                </a:lnTo>
                <a:lnTo>
                  <a:pt x="126889" y="968617"/>
                </a:lnTo>
                <a:lnTo>
                  <a:pt x="122766" y="969887"/>
                </a:lnTo>
                <a:lnTo>
                  <a:pt x="113883" y="972426"/>
                </a:lnTo>
                <a:lnTo>
                  <a:pt x="105318" y="974014"/>
                </a:lnTo>
                <a:lnTo>
                  <a:pt x="96436" y="975283"/>
                </a:lnTo>
                <a:lnTo>
                  <a:pt x="87554" y="974966"/>
                </a:lnTo>
                <a:lnTo>
                  <a:pt x="78671" y="974014"/>
                </a:lnTo>
                <a:lnTo>
                  <a:pt x="70106" y="972109"/>
                </a:lnTo>
                <a:lnTo>
                  <a:pt x="61541" y="969569"/>
                </a:lnTo>
                <a:lnTo>
                  <a:pt x="52976" y="966395"/>
                </a:lnTo>
                <a:lnTo>
                  <a:pt x="48852" y="964490"/>
                </a:lnTo>
                <a:lnTo>
                  <a:pt x="45363" y="962268"/>
                </a:lnTo>
                <a:lnTo>
                  <a:pt x="41239" y="959729"/>
                </a:lnTo>
                <a:lnTo>
                  <a:pt x="37432" y="956872"/>
                </a:lnTo>
                <a:lnTo>
                  <a:pt x="33626" y="954015"/>
                </a:lnTo>
                <a:lnTo>
                  <a:pt x="30453" y="951158"/>
                </a:lnTo>
                <a:lnTo>
                  <a:pt x="26647" y="947666"/>
                </a:lnTo>
                <a:lnTo>
                  <a:pt x="23792" y="944491"/>
                </a:lnTo>
                <a:lnTo>
                  <a:pt x="20302" y="940682"/>
                </a:lnTo>
                <a:lnTo>
                  <a:pt x="17764" y="936873"/>
                </a:lnTo>
                <a:lnTo>
                  <a:pt x="14909" y="933063"/>
                </a:lnTo>
                <a:lnTo>
                  <a:pt x="12689" y="929254"/>
                </a:lnTo>
                <a:lnTo>
                  <a:pt x="10468" y="925127"/>
                </a:lnTo>
                <a:lnTo>
                  <a:pt x="8248" y="921000"/>
                </a:lnTo>
                <a:lnTo>
                  <a:pt x="6662" y="916874"/>
                </a:lnTo>
                <a:lnTo>
                  <a:pt x="4758" y="912429"/>
                </a:lnTo>
                <a:lnTo>
                  <a:pt x="2538" y="903858"/>
                </a:lnTo>
                <a:lnTo>
                  <a:pt x="634" y="894970"/>
                </a:lnTo>
                <a:lnTo>
                  <a:pt x="0" y="886399"/>
                </a:lnTo>
                <a:lnTo>
                  <a:pt x="0" y="877511"/>
                </a:lnTo>
                <a:lnTo>
                  <a:pt x="952" y="868622"/>
                </a:lnTo>
                <a:lnTo>
                  <a:pt x="2538" y="859734"/>
                </a:lnTo>
                <a:lnTo>
                  <a:pt x="5075" y="851163"/>
                </a:lnTo>
                <a:lnTo>
                  <a:pt x="8882" y="842909"/>
                </a:lnTo>
                <a:lnTo>
                  <a:pt x="10785" y="838782"/>
                </a:lnTo>
                <a:lnTo>
                  <a:pt x="13006" y="834656"/>
                </a:lnTo>
                <a:lnTo>
                  <a:pt x="15544" y="831164"/>
                </a:lnTo>
                <a:lnTo>
                  <a:pt x="18082" y="827354"/>
                </a:lnTo>
                <a:lnTo>
                  <a:pt x="20937" y="823545"/>
                </a:lnTo>
                <a:lnTo>
                  <a:pt x="24109" y="820053"/>
                </a:lnTo>
                <a:lnTo>
                  <a:pt x="27281" y="816561"/>
                </a:lnTo>
                <a:lnTo>
                  <a:pt x="30771" y="813069"/>
                </a:lnTo>
                <a:lnTo>
                  <a:pt x="80575" y="775611"/>
                </a:lnTo>
                <a:lnTo>
                  <a:pt x="189700" y="694028"/>
                </a:lnTo>
                <a:lnTo>
                  <a:pt x="248386" y="650220"/>
                </a:lnTo>
                <a:lnTo>
                  <a:pt x="300094" y="612127"/>
                </a:lnTo>
                <a:lnTo>
                  <a:pt x="321348" y="596572"/>
                </a:lnTo>
                <a:lnTo>
                  <a:pt x="337843" y="585144"/>
                </a:lnTo>
                <a:lnTo>
                  <a:pt x="349263" y="577208"/>
                </a:lnTo>
                <a:lnTo>
                  <a:pt x="352436" y="574986"/>
                </a:lnTo>
                <a:lnTo>
                  <a:pt x="354022" y="574351"/>
                </a:lnTo>
                <a:lnTo>
                  <a:pt x="460926" y="562606"/>
                </a:lnTo>
                <a:lnTo>
                  <a:pt x="554190" y="552448"/>
                </a:lnTo>
                <a:lnTo>
                  <a:pt x="595112" y="548003"/>
                </a:lnTo>
                <a:lnTo>
                  <a:pt x="631275" y="544512"/>
                </a:lnTo>
                <a:lnTo>
                  <a:pt x="663315" y="541655"/>
                </a:lnTo>
                <a:lnTo>
                  <a:pt x="690596" y="539750"/>
                </a:lnTo>
                <a:close/>
                <a:moveTo>
                  <a:pt x="912333" y="0"/>
                </a:moveTo>
                <a:lnTo>
                  <a:pt x="923772" y="0"/>
                </a:lnTo>
                <a:lnTo>
                  <a:pt x="935529" y="0"/>
                </a:lnTo>
                <a:lnTo>
                  <a:pt x="943791" y="636"/>
                </a:lnTo>
                <a:lnTo>
                  <a:pt x="952052" y="1908"/>
                </a:lnTo>
                <a:lnTo>
                  <a:pt x="960632" y="3817"/>
                </a:lnTo>
                <a:lnTo>
                  <a:pt x="969211" y="5407"/>
                </a:lnTo>
                <a:lnTo>
                  <a:pt x="977473" y="8270"/>
                </a:lnTo>
                <a:lnTo>
                  <a:pt x="986052" y="11451"/>
                </a:lnTo>
                <a:lnTo>
                  <a:pt x="993996" y="14949"/>
                </a:lnTo>
                <a:lnTo>
                  <a:pt x="1001940" y="19084"/>
                </a:lnTo>
                <a:lnTo>
                  <a:pt x="1010202" y="22901"/>
                </a:lnTo>
                <a:lnTo>
                  <a:pt x="1017828" y="27990"/>
                </a:lnTo>
                <a:lnTo>
                  <a:pt x="1025454" y="33080"/>
                </a:lnTo>
                <a:lnTo>
                  <a:pt x="1032762" y="39123"/>
                </a:lnTo>
                <a:lnTo>
                  <a:pt x="1039753" y="44848"/>
                </a:lnTo>
                <a:lnTo>
                  <a:pt x="1047061" y="51210"/>
                </a:lnTo>
                <a:lnTo>
                  <a:pt x="1053734" y="57889"/>
                </a:lnTo>
                <a:lnTo>
                  <a:pt x="1060407" y="65523"/>
                </a:lnTo>
                <a:lnTo>
                  <a:pt x="1066127" y="72839"/>
                </a:lnTo>
                <a:lnTo>
                  <a:pt x="1072164" y="80791"/>
                </a:lnTo>
                <a:lnTo>
                  <a:pt x="1077884" y="89061"/>
                </a:lnTo>
                <a:lnTo>
                  <a:pt x="1082968" y="97331"/>
                </a:lnTo>
                <a:lnTo>
                  <a:pt x="1087734" y="106555"/>
                </a:lnTo>
                <a:lnTo>
                  <a:pt x="1092183" y="115779"/>
                </a:lnTo>
                <a:lnTo>
                  <a:pt x="1096313" y="125003"/>
                </a:lnTo>
                <a:lnTo>
                  <a:pt x="1100127" y="134546"/>
                </a:lnTo>
                <a:lnTo>
                  <a:pt x="1103304" y="145042"/>
                </a:lnTo>
                <a:lnTo>
                  <a:pt x="1106164" y="155220"/>
                </a:lnTo>
                <a:lnTo>
                  <a:pt x="1108706" y="166035"/>
                </a:lnTo>
                <a:lnTo>
                  <a:pt x="1110612" y="176849"/>
                </a:lnTo>
                <a:lnTo>
                  <a:pt x="1111566" y="187982"/>
                </a:lnTo>
                <a:lnTo>
                  <a:pt x="1112519" y="199433"/>
                </a:lnTo>
                <a:lnTo>
                  <a:pt x="1112837" y="210883"/>
                </a:lnTo>
                <a:lnTo>
                  <a:pt x="1112519" y="222970"/>
                </a:lnTo>
                <a:lnTo>
                  <a:pt x="1110930" y="247144"/>
                </a:lnTo>
                <a:lnTo>
                  <a:pt x="1109024" y="271636"/>
                </a:lnTo>
                <a:lnTo>
                  <a:pt x="1106164" y="296764"/>
                </a:lnTo>
                <a:lnTo>
                  <a:pt x="1104575" y="308851"/>
                </a:lnTo>
                <a:lnTo>
                  <a:pt x="1102351" y="321574"/>
                </a:lnTo>
                <a:lnTo>
                  <a:pt x="1100444" y="333978"/>
                </a:lnTo>
                <a:lnTo>
                  <a:pt x="1097902" y="345747"/>
                </a:lnTo>
                <a:lnTo>
                  <a:pt x="1095360" y="358152"/>
                </a:lnTo>
                <a:lnTo>
                  <a:pt x="1092183" y="369921"/>
                </a:lnTo>
                <a:lnTo>
                  <a:pt x="1089323" y="381372"/>
                </a:lnTo>
                <a:lnTo>
                  <a:pt x="1085510" y="393140"/>
                </a:lnTo>
                <a:lnTo>
                  <a:pt x="1082014" y="404273"/>
                </a:lnTo>
                <a:lnTo>
                  <a:pt x="1077884" y="415406"/>
                </a:lnTo>
                <a:lnTo>
                  <a:pt x="1073753" y="425902"/>
                </a:lnTo>
                <a:lnTo>
                  <a:pt x="1068986" y="436080"/>
                </a:lnTo>
                <a:lnTo>
                  <a:pt x="1063585" y="445941"/>
                </a:lnTo>
                <a:lnTo>
                  <a:pt x="1058501" y="455483"/>
                </a:lnTo>
                <a:lnTo>
                  <a:pt x="1052463" y="464389"/>
                </a:lnTo>
                <a:lnTo>
                  <a:pt x="1046108" y="472977"/>
                </a:lnTo>
                <a:lnTo>
                  <a:pt x="1039753" y="481247"/>
                </a:lnTo>
                <a:lnTo>
                  <a:pt x="1032762" y="488563"/>
                </a:lnTo>
                <a:lnTo>
                  <a:pt x="1025454" y="495242"/>
                </a:lnTo>
                <a:lnTo>
                  <a:pt x="1017510" y="501922"/>
                </a:lnTo>
                <a:lnTo>
                  <a:pt x="1009248" y="507647"/>
                </a:lnTo>
                <a:lnTo>
                  <a:pt x="1000351" y="512736"/>
                </a:lnTo>
                <a:lnTo>
                  <a:pt x="991454" y="516871"/>
                </a:lnTo>
                <a:lnTo>
                  <a:pt x="981921" y="520688"/>
                </a:lnTo>
                <a:lnTo>
                  <a:pt x="971435" y="523551"/>
                </a:lnTo>
                <a:lnTo>
                  <a:pt x="960949" y="525778"/>
                </a:lnTo>
                <a:lnTo>
                  <a:pt x="953005" y="526732"/>
                </a:lnTo>
                <a:lnTo>
                  <a:pt x="944426" y="527050"/>
                </a:lnTo>
                <a:lnTo>
                  <a:pt x="935847" y="526414"/>
                </a:lnTo>
                <a:lnTo>
                  <a:pt x="926314" y="525141"/>
                </a:lnTo>
                <a:lnTo>
                  <a:pt x="917099" y="523233"/>
                </a:lnTo>
                <a:lnTo>
                  <a:pt x="907884" y="520688"/>
                </a:lnTo>
                <a:lnTo>
                  <a:pt x="898669" y="517190"/>
                </a:lnTo>
                <a:lnTo>
                  <a:pt x="888819" y="513373"/>
                </a:lnTo>
                <a:lnTo>
                  <a:pt x="879286" y="508283"/>
                </a:lnTo>
                <a:lnTo>
                  <a:pt x="869118" y="503194"/>
                </a:lnTo>
                <a:lnTo>
                  <a:pt x="859585" y="496833"/>
                </a:lnTo>
                <a:lnTo>
                  <a:pt x="849735" y="490153"/>
                </a:lnTo>
                <a:lnTo>
                  <a:pt x="840202" y="482837"/>
                </a:lnTo>
                <a:lnTo>
                  <a:pt x="830987" y="474886"/>
                </a:lnTo>
                <a:lnTo>
                  <a:pt x="821454" y="465979"/>
                </a:lnTo>
                <a:lnTo>
                  <a:pt x="812239" y="456755"/>
                </a:lnTo>
                <a:lnTo>
                  <a:pt x="803342" y="446577"/>
                </a:lnTo>
                <a:lnTo>
                  <a:pt x="794445" y="435762"/>
                </a:lnTo>
                <a:lnTo>
                  <a:pt x="786183" y="424630"/>
                </a:lnTo>
                <a:lnTo>
                  <a:pt x="778240" y="412225"/>
                </a:lnTo>
                <a:lnTo>
                  <a:pt x="770296" y="400138"/>
                </a:lnTo>
                <a:lnTo>
                  <a:pt x="762987" y="386779"/>
                </a:lnTo>
                <a:lnTo>
                  <a:pt x="756314" y="372784"/>
                </a:lnTo>
                <a:lnTo>
                  <a:pt x="749324" y="358470"/>
                </a:lnTo>
                <a:lnTo>
                  <a:pt x="743604" y="343203"/>
                </a:lnTo>
                <a:lnTo>
                  <a:pt x="738202" y="327617"/>
                </a:lnTo>
                <a:lnTo>
                  <a:pt x="733436" y="311077"/>
                </a:lnTo>
                <a:lnTo>
                  <a:pt x="728987" y="294219"/>
                </a:lnTo>
                <a:lnTo>
                  <a:pt x="725810" y="276725"/>
                </a:lnTo>
                <a:lnTo>
                  <a:pt x="722632" y="258595"/>
                </a:lnTo>
                <a:lnTo>
                  <a:pt x="720408" y="240146"/>
                </a:lnTo>
                <a:lnTo>
                  <a:pt x="719137" y="221062"/>
                </a:lnTo>
                <a:lnTo>
                  <a:pt x="719772" y="209293"/>
                </a:lnTo>
                <a:lnTo>
                  <a:pt x="721361" y="197206"/>
                </a:lnTo>
                <a:lnTo>
                  <a:pt x="722632" y="185756"/>
                </a:lnTo>
                <a:lnTo>
                  <a:pt x="724856" y="174623"/>
                </a:lnTo>
                <a:lnTo>
                  <a:pt x="727399" y="163490"/>
                </a:lnTo>
                <a:lnTo>
                  <a:pt x="730576" y="152676"/>
                </a:lnTo>
                <a:lnTo>
                  <a:pt x="734389" y="142179"/>
                </a:lnTo>
                <a:lnTo>
                  <a:pt x="737884" y="131683"/>
                </a:lnTo>
                <a:lnTo>
                  <a:pt x="742333" y="121823"/>
                </a:lnTo>
                <a:lnTo>
                  <a:pt x="746782" y="111962"/>
                </a:lnTo>
                <a:lnTo>
                  <a:pt x="752184" y="102420"/>
                </a:lnTo>
                <a:lnTo>
                  <a:pt x="757268" y="93514"/>
                </a:lnTo>
                <a:lnTo>
                  <a:pt x="763305" y="84290"/>
                </a:lnTo>
                <a:lnTo>
                  <a:pt x="769660" y="76338"/>
                </a:lnTo>
                <a:lnTo>
                  <a:pt x="776015" y="68068"/>
                </a:lnTo>
                <a:lnTo>
                  <a:pt x="783006" y="60116"/>
                </a:lnTo>
                <a:lnTo>
                  <a:pt x="790314" y="53118"/>
                </a:lnTo>
                <a:lnTo>
                  <a:pt x="797940" y="46121"/>
                </a:lnTo>
                <a:lnTo>
                  <a:pt x="805567" y="39759"/>
                </a:lnTo>
                <a:lnTo>
                  <a:pt x="813828" y="33398"/>
                </a:lnTo>
                <a:lnTo>
                  <a:pt x="822725" y="27990"/>
                </a:lnTo>
                <a:lnTo>
                  <a:pt x="831305" y="22901"/>
                </a:lnTo>
                <a:lnTo>
                  <a:pt x="840520" y="18130"/>
                </a:lnTo>
                <a:lnTo>
                  <a:pt x="849735" y="13995"/>
                </a:lnTo>
                <a:lnTo>
                  <a:pt x="859903" y="10496"/>
                </a:lnTo>
                <a:lnTo>
                  <a:pt x="870071" y="7316"/>
                </a:lnTo>
                <a:lnTo>
                  <a:pt x="879922" y="4771"/>
                </a:lnTo>
                <a:lnTo>
                  <a:pt x="890725" y="2544"/>
                </a:lnTo>
                <a:lnTo>
                  <a:pt x="901529" y="954"/>
                </a:lnTo>
                <a:lnTo>
                  <a:pt x="9123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8" name="Freeform 11390"/>
          <p:cNvSpPr/>
          <p:nvPr/>
        </p:nvSpPr>
        <p:spPr bwMode="auto">
          <a:xfrm>
            <a:off x="10601853" y="3134102"/>
            <a:ext cx="318331" cy="377624"/>
          </a:xfrm>
          <a:custGeom>
            <a:avLst/>
            <a:gdLst>
              <a:gd name="T0" fmla="*/ 812 w 815"/>
              <a:gd name="T1" fmla="*/ 776 h 971"/>
              <a:gd name="T2" fmla="*/ 787 w 815"/>
              <a:gd name="T3" fmla="*/ 706 h 971"/>
              <a:gd name="T4" fmla="*/ 743 w 815"/>
              <a:gd name="T5" fmla="*/ 657 h 971"/>
              <a:gd name="T6" fmla="*/ 682 w 815"/>
              <a:gd name="T7" fmla="*/ 629 h 971"/>
              <a:gd name="T8" fmla="*/ 612 w 815"/>
              <a:gd name="T9" fmla="*/ 613 h 971"/>
              <a:gd name="T10" fmla="*/ 542 w 815"/>
              <a:gd name="T11" fmla="*/ 592 h 971"/>
              <a:gd name="T12" fmla="*/ 508 w 815"/>
              <a:gd name="T13" fmla="*/ 559 h 971"/>
              <a:gd name="T14" fmla="*/ 503 w 815"/>
              <a:gd name="T15" fmla="*/ 498 h 971"/>
              <a:gd name="T16" fmla="*/ 522 w 815"/>
              <a:gd name="T17" fmla="*/ 464 h 971"/>
              <a:gd name="T18" fmla="*/ 568 w 815"/>
              <a:gd name="T19" fmla="*/ 397 h 971"/>
              <a:gd name="T20" fmla="*/ 605 w 815"/>
              <a:gd name="T21" fmla="*/ 363 h 971"/>
              <a:gd name="T22" fmla="*/ 616 w 815"/>
              <a:gd name="T23" fmla="*/ 316 h 971"/>
              <a:gd name="T24" fmla="*/ 608 w 815"/>
              <a:gd name="T25" fmla="*/ 265 h 971"/>
              <a:gd name="T26" fmla="*/ 586 w 815"/>
              <a:gd name="T27" fmla="*/ 252 h 971"/>
              <a:gd name="T28" fmla="*/ 590 w 815"/>
              <a:gd name="T29" fmla="*/ 169 h 971"/>
              <a:gd name="T30" fmla="*/ 586 w 815"/>
              <a:gd name="T31" fmla="*/ 90 h 971"/>
              <a:gd name="T32" fmla="*/ 563 w 815"/>
              <a:gd name="T33" fmla="*/ 55 h 971"/>
              <a:gd name="T34" fmla="*/ 546 w 815"/>
              <a:gd name="T35" fmla="*/ 50 h 971"/>
              <a:gd name="T36" fmla="*/ 514 w 815"/>
              <a:gd name="T37" fmla="*/ 51 h 971"/>
              <a:gd name="T38" fmla="*/ 487 w 815"/>
              <a:gd name="T39" fmla="*/ 43 h 971"/>
              <a:gd name="T40" fmla="*/ 464 w 815"/>
              <a:gd name="T41" fmla="*/ 15 h 971"/>
              <a:gd name="T42" fmla="*/ 441 w 815"/>
              <a:gd name="T43" fmla="*/ 0 h 971"/>
              <a:gd name="T44" fmla="*/ 402 w 815"/>
              <a:gd name="T45" fmla="*/ 10 h 971"/>
              <a:gd name="T46" fmla="*/ 321 w 815"/>
              <a:gd name="T47" fmla="*/ 28 h 971"/>
              <a:gd name="T48" fmla="*/ 283 w 815"/>
              <a:gd name="T49" fmla="*/ 36 h 971"/>
              <a:gd name="T50" fmla="*/ 260 w 815"/>
              <a:gd name="T51" fmla="*/ 47 h 971"/>
              <a:gd name="T52" fmla="*/ 235 w 815"/>
              <a:gd name="T53" fmla="*/ 76 h 971"/>
              <a:gd name="T54" fmla="*/ 225 w 815"/>
              <a:gd name="T55" fmla="*/ 109 h 971"/>
              <a:gd name="T56" fmla="*/ 219 w 815"/>
              <a:gd name="T57" fmla="*/ 175 h 971"/>
              <a:gd name="T58" fmla="*/ 208 w 815"/>
              <a:gd name="T59" fmla="*/ 259 h 971"/>
              <a:gd name="T60" fmla="*/ 193 w 815"/>
              <a:gd name="T61" fmla="*/ 288 h 971"/>
              <a:gd name="T62" fmla="*/ 192 w 815"/>
              <a:gd name="T63" fmla="*/ 315 h 971"/>
              <a:gd name="T64" fmla="*/ 197 w 815"/>
              <a:gd name="T65" fmla="*/ 345 h 971"/>
              <a:gd name="T66" fmla="*/ 214 w 815"/>
              <a:gd name="T67" fmla="*/ 369 h 971"/>
              <a:gd name="T68" fmla="*/ 240 w 815"/>
              <a:gd name="T69" fmla="*/ 392 h 971"/>
              <a:gd name="T70" fmla="*/ 278 w 815"/>
              <a:gd name="T71" fmla="*/ 450 h 971"/>
              <a:gd name="T72" fmla="*/ 295 w 815"/>
              <a:gd name="T73" fmla="*/ 471 h 971"/>
              <a:gd name="T74" fmla="*/ 311 w 815"/>
              <a:gd name="T75" fmla="*/ 478 h 971"/>
              <a:gd name="T76" fmla="*/ 290 w 815"/>
              <a:gd name="T77" fmla="*/ 579 h 971"/>
              <a:gd name="T78" fmla="*/ 242 w 815"/>
              <a:gd name="T79" fmla="*/ 605 h 971"/>
              <a:gd name="T80" fmla="*/ 125 w 815"/>
              <a:gd name="T81" fmla="*/ 636 h 971"/>
              <a:gd name="T82" fmla="*/ 56 w 815"/>
              <a:gd name="T83" fmla="*/ 665 h 971"/>
              <a:gd name="T84" fmla="*/ 20 w 815"/>
              <a:gd name="T85" fmla="*/ 706 h 971"/>
              <a:gd name="T86" fmla="*/ 9 w 815"/>
              <a:gd name="T87" fmla="*/ 741 h 971"/>
              <a:gd name="T88" fmla="*/ 0 w 815"/>
              <a:gd name="T89" fmla="*/ 817 h 971"/>
              <a:gd name="T90" fmla="*/ 0 w 815"/>
              <a:gd name="T91" fmla="*/ 830 h 971"/>
              <a:gd name="T92" fmla="*/ 5 w 815"/>
              <a:gd name="T93" fmla="*/ 849 h 971"/>
              <a:gd name="T94" fmla="*/ 37 w 815"/>
              <a:gd name="T95" fmla="*/ 886 h 971"/>
              <a:gd name="T96" fmla="*/ 93 w 815"/>
              <a:gd name="T97" fmla="*/ 919 h 971"/>
              <a:gd name="T98" fmla="*/ 214 w 815"/>
              <a:gd name="T99" fmla="*/ 954 h 971"/>
              <a:gd name="T100" fmla="*/ 260 w 815"/>
              <a:gd name="T101" fmla="*/ 960 h 971"/>
              <a:gd name="T102" fmla="*/ 407 w 815"/>
              <a:gd name="T103" fmla="*/ 971 h 971"/>
              <a:gd name="T104" fmla="*/ 445 w 815"/>
              <a:gd name="T105" fmla="*/ 946 h 971"/>
              <a:gd name="T106" fmla="*/ 529 w 815"/>
              <a:gd name="T107" fmla="*/ 963 h 971"/>
              <a:gd name="T108" fmla="*/ 675 w 815"/>
              <a:gd name="T109" fmla="*/ 937 h 971"/>
              <a:gd name="T110" fmla="*/ 747 w 815"/>
              <a:gd name="T111" fmla="*/ 904 h 971"/>
              <a:gd name="T112" fmla="*/ 798 w 815"/>
              <a:gd name="T113" fmla="*/ 865 h 971"/>
              <a:gd name="T114" fmla="*/ 812 w 815"/>
              <a:gd name="T115" fmla="*/ 839 h 971"/>
              <a:gd name="T116" fmla="*/ 815 w 815"/>
              <a:gd name="T117" fmla="*/ 824 h 971"/>
              <a:gd name="T118" fmla="*/ 815 w 815"/>
              <a:gd name="T119" fmla="*/ 822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15" h="971">
                <a:moveTo>
                  <a:pt x="815" y="822"/>
                </a:moveTo>
                <a:lnTo>
                  <a:pt x="815" y="822"/>
                </a:lnTo>
                <a:lnTo>
                  <a:pt x="815" y="798"/>
                </a:lnTo>
                <a:lnTo>
                  <a:pt x="812" y="776"/>
                </a:lnTo>
                <a:lnTo>
                  <a:pt x="808" y="757"/>
                </a:lnTo>
                <a:lnTo>
                  <a:pt x="802" y="738"/>
                </a:lnTo>
                <a:lnTo>
                  <a:pt x="795" y="721"/>
                </a:lnTo>
                <a:lnTo>
                  <a:pt x="787" y="706"/>
                </a:lnTo>
                <a:lnTo>
                  <a:pt x="778" y="691"/>
                </a:lnTo>
                <a:lnTo>
                  <a:pt x="768" y="680"/>
                </a:lnTo>
                <a:lnTo>
                  <a:pt x="756" y="668"/>
                </a:lnTo>
                <a:lnTo>
                  <a:pt x="743" y="657"/>
                </a:lnTo>
                <a:lnTo>
                  <a:pt x="729" y="649"/>
                </a:lnTo>
                <a:lnTo>
                  <a:pt x="714" y="642"/>
                </a:lnTo>
                <a:lnTo>
                  <a:pt x="699" y="634"/>
                </a:lnTo>
                <a:lnTo>
                  <a:pt x="682" y="629"/>
                </a:lnTo>
                <a:lnTo>
                  <a:pt x="665" y="623"/>
                </a:lnTo>
                <a:lnTo>
                  <a:pt x="646" y="619"/>
                </a:lnTo>
                <a:lnTo>
                  <a:pt x="646" y="619"/>
                </a:lnTo>
                <a:lnTo>
                  <a:pt x="612" y="613"/>
                </a:lnTo>
                <a:lnTo>
                  <a:pt x="582" y="606"/>
                </a:lnTo>
                <a:lnTo>
                  <a:pt x="568" y="602"/>
                </a:lnTo>
                <a:lnTo>
                  <a:pt x="555" y="597"/>
                </a:lnTo>
                <a:lnTo>
                  <a:pt x="542" y="592"/>
                </a:lnTo>
                <a:lnTo>
                  <a:pt x="531" y="587"/>
                </a:lnTo>
                <a:lnTo>
                  <a:pt x="522" y="579"/>
                </a:lnTo>
                <a:lnTo>
                  <a:pt x="514" y="570"/>
                </a:lnTo>
                <a:lnTo>
                  <a:pt x="508" y="559"/>
                </a:lnTo>
                <a:lnTo>
                  <a:pt x="504" y="548"/>
                </a:lnTo>
                <a:lnTo>
                  <a:pt x="501" y="533"/>
                </a:lnTo>
                <a:lnTo>
                  <a:pt x="501" y="518"/>
                </a:lnTo>
                <a:lnTo>
                  <a:pt x="503" y="498"/>
                </a:lnTo>
                <a:lnTo>
                  <a:pt x="508" y="477"/>
                </a:lnTo>
                <a:lnTo>
                  <a:pt x="508" y="477"/>
                </a:lnTo>
                <a:lnTo>
                  <a:pt x="516" y="471"/>
                </a:lnTo>
                <a:lnTo>
                  <a:pt x="522" y="464"/>
                </a:lnTo>
                <a:lnTo>
                  <a:pt x="535" y="448"/>
                </a:lnTo>
                <a:lnTo>
                  <a:pt x="547" y="431"/>
                </a:lnTo>
                <a:lnTo>
                  <a:pt x="558" y="414"/>
                </a:lnTo>
                <a:lnTo>
                  <a:pt x="568" y="397"/>
                </a:lnTo>
                <a:lnTo>
                  <a:pt x="581" y="382"/>
                </a:lnTo>
                <a:lnTo>
                  <a:pt x="589" y="375"/>
                </a:lnTo>
                <a:lnTo>
                  <a:pt x="597" y="369"/>
                </a:lnTo>
                <a:lnTo>
                  <a:pt x="605" y="363"/>
                </a:lnTo>
                <a:lnTo>
                  <a:pt x="614" y="360"/>
                </a:lnTo>
                <a:lnTo>
                  <a:pt x="614" y="360"/>
                </a:lnTo>
                <a:lnTo>
                  <a:pt x="616" y="336"/>
                </a:lnTo>
                <a:lnTo>
                  <a:pt x="616" y="316"/>
                </a:lnTo>
                <a:lnTo>
                  <a:pt x="614" y="272"/>
                </a:lnTo>
                <a:lnTo>
                  <a:pt x="614" y="272"/>
                </a:lnTo>
                <a:lnTo>
                  <a:pt x="612" y="268"/>
                </a:lnTo>
                <a:lnTo>
                  <a:pt x="608" y="265"/>
                </a:lnTo>
                <a:lnTo>
                  <a:pt x="601" y="263"/>
                </a:lnTo>
                <a:lnTo>
                  <a:pt x="592" y="259"/>
                </a:lnTo>
                <a:lnTo>
                  <a:pt x="589" y="256"/>
                </a:lnTo>
                <a:lnTo>
                  <a:pt x="586" y="252"/>
                </a:lnTo>
                <a:lnTo>
                  <a:pt x="586" y="252"/>
                </a:lnTo>
                <a:lnTo>
                  <a:pt x="586" y="226"/>
                </a:lnTo>
                <a:lnTo>
                  <a:pt x="588" y="198"/>
                </a:lnTo>
                <a:lnTo>
                  <a:pt x="590" y="169"/>
                </a:lnTo>
                <a:lnTo>
                  <a:pt x="592" y="141"/>
                </a:lnTo>
                <a:lnTo>
                  <a:pt x="590" y="114"/>
                </a:lnTo>
                <a:lnTo>
                  <a:pt x="588" y="102"/>
                </a:lnTo>
                <a:lnTo>
                  <a:pt x="586" y="90"/>
                </a:lnTo>
                <a:lnTo>
                  <a:pt x="582" y="80"/>
                </a:lnTo>
                <a:lnTo>
                  <a:pt x="577" y="71"/>
                </a:lnTo>
                <a:lnTo>
                  <a:pt x="571" y="62"/>
                </a:lnTo>
                <a:lnTo>
                  <a:pt x="563" y="55"/>
                </a:lnTo>
                <a:lnTo>
                  <a:pt x="563" y="55"/>
                </a:lnTo>
                <a:lnTo>
                  <a:pt x="558" y="53"/>
                </a:lnTo>
                <a:lnTo>
                  <a:pt x="552" y="50"/>
                </a:lnTo>
                <a:lnTo>
                  <a:pt x="546" y="50"/>
                </a:lnTo>
                <a:lnTo>
                  <a:pt x="541" y="49"/>
                </a:lnTo>
                <a:lnTo>
                  <a:pt x="541" y="49"/>
                </a:lnTo>
                <a:lnTo>
                  <a:pt x="514" y="51"/>
                </a:lnTo>
                <a:lnTo>
                  <a:pt x="514" y="51"/>
                </a:lnTo>
                <a:lnTo>
                  <a:pt x="505" y="50"/>
                </a:lnTo>
                <a:lnTo>
                  <a:pt x="496" y="47"/>
                </a:lnTo>
                <a:lnTo>
                  <a:pt x="496" y="47"/>
                </a:lnTo>
                <a:lnTo>
                  <a:pt x="487" y="43"/>
                </a:lnTo>
                <a:lnTo>
                  <a:pt x="481" y="37"/>
                </a:lnTo>
                <a:lnTo>
                  <a:pt x="475" y="29"/>
                </a:lnTo>
                <a:lnTo>
                  <a:pt x="470" y="21"/>
                </a:lnTo>
                <a:lnTo>
                  <a:pt x="464" y="15"/>
                </a:lnTo>
                <a:lnTo>
                  <a:pt x="458" y="8"/>
                </a:lnTo>
                <a:lnTo>
                  <a:pt x="450" y="3"/>
                </a:lnTo>
                <a:lnTo>
                  <a:pt x="447" y="2"/>
                </a:lnTo>
                <a:lnTo>
                  <a:pt x="441" y="0"/>
                </a:lnTo>
                <a:lnTo>
                  <a:pt x="441" y="0"/>
                </a:lnTo>
                <a:lnTo>
                  <a:pt x="418" y="0"/>
                </a:lnTo>
                <a:lnTo>
                  <a:pt x="418" y="0"/>
                </a:lnTo>
                <a:lnTo>
                  <a:pt x="402" y="10"/>
                </a:lnTo>
                <a:lnTo>
                  <a:pt x="386" y="16"/>
                </a:lnTo>
                <a:lnTo>
                  <a:pt x="371" y="20"/>
                </a:lnTo>
                <a:lnTo>
                  <a:pt x="354" y="23"/>
                </a:lnTo>
                <a:lnTo>
                  <a:pt x="321" y="28"/>
                </a:lnTo>
                <a:lnTo>
                  <a:pt x="306" y="30"/>
                </a:lnTo>
                <a:lnTo>
                  <a:pt x="290" y="34"/>
                </a:lnTo>
                <a:lnTo>
                  <a:pt x="290" y="34"/>
                </a:lnTo>
                <a:lnTo>
                  <a:pt x="283" y="36"/>
                </a:lnTo>
                <a:lnTo>
                  <a:pt x="283" y="36"/>
                </a:lnTo>
                <a:lnTo>
                  <a:pt x="275" y="40"/>
                </a:lnTo>
                <a:lnTo>
                  <a:pt x="268" y="43"/>
                </a:lnTo>
                <a:lnTo>
                  <a:pt x="260" y="47"/>
                </a:lnTo>
                <a:lnTo>
                  <a:pt x="255" y="53"/>
                </a:lnTo>
                <a:lnTo>
                  <a:pt x="248" y="58"/>
                </a:lnTo>
                <a:lnTo>
                  <a:pt x="244" y="63"/>
                </a:lnTo>
                <a:lnTo>
                  <a:pt x="235" y="76"/>
                </a:lnTo>
                <a:lnTo>
                  <a:pt x="235" y="76"/>
                </a:lnTo>
                <a:lnTo>
                  <a:pt x="231" y="87"/>
                </a:lnTo>
                <a:lnTo>
                  <a:pt x="227" y="97"/>
                </a:lnTo>
                <a:lnTo>
                  <a:pt x="225" y="109"/>
                </a:lnTo>
                <a:lnTo>
                  <a:pt x="223" y="122"/>
                </a:lnTo>
                <a:lnTo>
                  <a:pt x="221" y="148"/>
                </a:lnTo>
                <a:lnTo>
                  <a:pt x="219" y="175"/>
                </a:lnTo>
                <a:lnTo>
                  <a:pt x="219" y="175"/>
                </a:lnTo>
                <a:lnTo>
                  <a:pt x="221" y="249"/>
                </a:lnTo>
                <a:lnTo>
                  <a:pt x="221" y="249"/>
                </a:lnTo>
                <a:lnTo>
                  <a:pt x="213" y="254"/>
                </a:lnTo>
                <a:lnTo>
                  <a:pt x="208" y="259"/>
                </a:lnTo>
                <a:lnTo>
                  <a:pt x="202" y="265"/>
                </a:lnTo>
                <a:lnTo>
                  <a:pt x="198" y="272"/>
                </a:lnTo>
                <a:lnTo>
                  <a:pt x="196" y="280"/>
                </a:lnTo>
                <a:lnTo>
                  <a:pt x="193" y="288"/>
                </a:lnTo>
                <a:lnTo>
                  <a:pt x="192" y="297"/>
                </a:lnTo>
                <a:lnTo>
                  <a:pt x="192" y="305"/>
                </a:lnTo>
                <a:lnTo>
                  <a:pt x="192" y="305"/>
                </a:lnTo>
                <a:lnTo>
                  <a:pt x="192" y="315"/>
                </a:lnTo>
                <a:lnTo>
                  <a:pt x="192" y="326"/>
                </a:lnTo>
                <a:lnTo>
                  <a:pt x="195" y="335"/>
                </a:lnTo>
                <a:lnTo>
                  <a:pt x="197" y="345"/>
                </a:lnTo>
                <a:lnTo>
                  <a:pt x="197" y="345"/>
                </a:lnTo>
                <a:lnTo>
                  <a:pt x="200" y="352"/>
                </a:lnTo>
                <a:lnTo>
                  <a:pt x="204" y="358"/>
                </a:lnTo>
                <a:lnTo>
                  <a:pt x="209" y="363"/>
                </a:lnTo>
                <a:lnTo>
                  <a:pt x="214" y="369"/>
                </a:lnTo>
                <a:lnTo>
                  <a:pt x="227" y="379"/>
                </a:lnTo>
                <a:lnTo>
                  <a:pt x="234" y="384"/>
                </a:lnTo>
                <a:lnTo>
                  <a:pt x="240" y="392"/>
                </a:lnTo>
                <a:lnTo>
                  <a:pt x="240" y="392"/>
                </a:lnTo>
                <a:lnTo>
                  <a:pt x="247" y="401"/>
                </a:lnTo>
                <a:lnTo>
                  <a:pt x="253" y="410"/>
                </a:lnTo>
                <a:lnTo>
                  <a:pt x="266" y="431"/>
                </a:lnTo>
                <a:lnTo>
                  <a:pt x="278" y="450"/>
                </a:lnTo>
                <a:lnTo>
                  <a:pt x="283" y="459"/>
                </a:lnTo>
                <a:lnTo>
                  <a:pt x="290" y="465"/>
                </a:lnTo>
                <a:lnTo>
                  <a:pt x="290" y="465"/>
                </a:lnTo>
                <a:lnTo>
                  <a:pt x="295" y="471"/>
                </a:lnTo>
                <a:lnTo>
                  <a:pt x="300" y="474"/>
                </a:lnTo>
                <a:lnTo>
                  <a:pt x="306" y="477"/>
                </a:lnTo>
                <a:lnTo>
                  <a:pt x="311" y="478"/>
                </a:lnTo>
                <a:lnTo>
                  <a:pt x="311" y="478"/>
                </a:lnTo>
                <a:lnTo>
                  <a:pt x="311" y="555"/>
                </a:lnTo>
                <a:lnTo>
                  <a:pt x="311" y="555"/>
                </a:lnTo>
                <a:lnTo>
                  <a:pt x="302" y="568"/>
                </a:lnTo>
                <a:lnTo>
                  <a:pt x="290" y="579"/>
                </a:lnTo>
                <a:lnTo>
                  <a:pt x="290" y="579"/>
                </a:lnTo>
                <a:lnTo>
                  <a:pt x="275" y="589"/>
                </a:lnTo>
                <a:lnTo>
                  <a:pt x="260" y="599"/>
                </a:lnTo>
                <a:lnTo>
                  <a:pt x="242" y="605"/>
                </a:lnTo>
                <a:lnTo>
                  <a:pt x="223" y="612"/>
                </a:lnTo>
                <a:lnTo>
                  <a:pt x="184" y="622"/>
                </a:lnTo>
                <a:lnTo>
                  <a:pt x="145" y="631"/>
                </a:lnTo>
                <a:lnTo>
                  <a:pt x="125" y="636"/>
                </a:lnTo>
                <a:lnTo>
                  <a:pt x="107" y="642"/>
                </a:lnTo>
                <a:lnTo>
                  <a:pt x="89" y="648"/>
                </a:lnTo>
                <a:lnTo>
                  <a:pt x="72" y="656"/>
                </a:lnTo>
                <a:lnTo>
                  <a:pt x="56" y="665"/>
                </a:lnTo>
                <a:lnTo>
                  <a:pt x="42" y="677"/>
                </a:lnTo>
                <a:lnTo>
                  <a:pt x="30" y="690"/>
                </a:lnTo>
                <a:lnTo>
                  <a:pt x="25" y="698"/>
                </a:lnTo>
                <a:lnTo>
                  <a:pt x="20" y="706"/>
                </a:lnTo>
                <a:lnTo>
                  <a:pt x="20" y="706"/>
                </a:lnTo>
                <a:lnTo>
                  <a:pt x="14" y="717"/>
                </a:lnTo>
                <a:lnTo>
                  <a:pt x="12" y="729"/>
                </a:lnTo>
                <a:lnTo>
                  <a:pt x="9" y="741"/>
                </a:lnTo>
                <a:lnTo>
                  <a:pt x="8" y="755"/>
                </a:lnTo>
                <a:lnTo>
                  <a:pt x="5" y="784"/>
                </a:lnTo>
                <a:lnTo>
                  <a:pt x="3" y="800"/>
                </a:lnTo>
                <a:lnTo>
                  <a:pt x="0" y="817"/>
                </a:lnTo>
                <a:lnTo>
                  <a:pt x="0" y="818"/>
                </a:lnTo>
                <a:lnTo>
                  <a:pt x="0" y="818"/>
                </a:lnTo>
                <a:lnTo>
                  <a:pt x="0" y="828"/>
                </a:lnTo>
                <a:lnTo>
                  <a:pt x="0" y="830"/>
                </a:lnTo>
                <a:lnTo>
                  <a:pt x="0" y="830"/>
                </a:lnTo>
                <a:lnTo>
                  <a:pt x="0" y="830"/>
                </a:lnTo>
                <a:lnTo>
                  <a:pt x="1" y="839"/>
                </a:lnTo>
                <a:lnTo>
                  <a:pt x="5" y="849"/>
                </a:lnTo>
                <a:lnTo>
                  <a:pt x="10" y="858"/>
                </a:lnTo>
                <a:lnTo>
                  <a:pt x="18" y="868"/>
                </a:lnTo>
                <a:lnTo>
                  <a:pt x="26" y="877"/>
                </a:lnTo>
                <a:lnTo>
                  <a:pt x="37" y="886"/>
                </a:lnTo>
                <a:lnTo>
                  <a:pt x="48" y="895"/>
                </a:lnTo>
                <a:lnTo>
                  <a:pt x="61" y="903"/>
                </a:lnTo>
                <a:lnTo>
                  <a:pt x="77" y="911"/>
                </a:lnTo>
                <a:lnTo>
                  <a:pt x="93" y="919"/>
                </a:lnTo>
                <a:lnTo>
                  <a:pt x="110" y="925"/>
                </a:lnTo>
                <a:lnTo>
                  <a:pt x="128" y="932"/>
                </a:lnTo>
                <a:lnTo>
                  <a:pt x="168" y="945"/>
                </a:lnTo>
                <a:lnTo>
                  <a:pt x="214" y="954"/>
                </a:lnTo>
                <a:lnTo>
                  <a:pt x="214" y="954"/>
                </a:lnTo>
                <a:lnTo>
                  <a:pt x="215" y="954"/>
                </a:lnTo>
                <a:lnTo>
                  <a:pt x="215" y="954"/>
                </a:lnTo>
                <a:lnTo>
                  <a:pt x="260" y="960"/>
                </a:lnTo>
                <a:lnTo>
                  <a:pt x="307" y="966"/>
                </a:lnTo>
                <a:lnTo>
                  <a:pt x="356" y="969"/>
                </a:lnTo>
                <a:lnTo>
                  <a:pt x="407" y="971"/>
                </a:lnTo>
                <a:lnTo>
                  <a:pt x="407" y="971"/>
                </a:lnTo>
                <a:lnTo>
                  <a:pt x="450" y="969"/>
                </a:lnTo>
                <a:lnTo>
                  <a:pt x="450" y="969"/>
                </a:lnTo>
                <a:lnTo>
                  <a:pt x="448" y="958"/>
                </a:lnTo>
                <a:lnTo>
                  <a:pt x="445" y="946"/>
                </a:lnTo>
                <a:lnTo>
                  <a:pt x="450" y="969"/>
                </a:lnTo>
                <a:lnTo>
                  <a:pt x="450" y="969"/>
                </a:lnTo>
                <a:lnTo>
                  <a:pt x="488" y="967"/>
                </a:lnTo>
                <a:lnTo>
                  <a:pt x="529" y="963"/>
                </a:lnTo>
                <a:lnTo>
                  <a:pt x="576" y="958"/>
                </a:lnTo>
                <a:lnTo>
                  <a:pt x="627" y="949"/>
                </a:lnTo>
                <a:lnTo>
                  <a:pt x="652" y="943"/>
                </a:lnTo>
                <a:lnTo>
                  <a:pt x="675" y="937"/>
                </a:lnTo>
                <a:lnTo>
                  <a:pt x="697" y="930"/>
                </a:lnTo>
                <a:lnTo>
                  <a:pt x="717" y="922"/>
                </a:lnTo>
                <a:lnTo>
                  <a:pt x="734" y="915"/>
                </a:lnTo>
                <a:lnTo>
                  <a:pt x="747" y="904"/>
                </a:lnTo>
                <a:lnTo>
                  <a:pt x="747" y="904"/>
                </a:lnTo>
                <a:lnTo>
                  <a:pt x="768" y="892"/>
                </a:lnTo>
                <a:lnTo>
                  <a:pt x="785" y="879"/>
                </a:lnTo>
                <a:lnTo>
                  <a:pt x="798" y="865"/>
                </a:lnTo>
                <a:lnTo>
                  <a:pt x="803" y="858"/>
                </a:lnTo>
                <a:lnTo>
                  <a:pt x="808" y="851"/>
                </a:lnTo>
                <a:lnTo>
                  <a:pt x="808" y="851"/>
                </a:lnTo>
                <a:lnTo>
                  <a:pt x="812" y="839"/>
                </a:lnTo>
                <a:lnTo>
                  <a:pt x="815" y="828"/>
                </a:lnTo>
                <a:lnTo>
                  <a:pt x="815" y="828"/>
                </a:lnTo>
                <a:lnTo>
                  <a:pt x="815" y="828"/>
                </a:lnTo>
                <a:lnTo>
                  <a:pt x="815" y="824"/>
                </a:lnTo>
                <a:lnTo>
                  <a:pt x="815" y="823"/>
                </a:lnTo>
                <a:lnTo>
                  <a:pt x="815" y="823"/>
                </a:lnTo>
                <a:lnTo>
                  <a:pt x="815" y="822"/>
                </a:lnTo>
                <a:lnTo>
                  <a:pt x="815" y="8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700"/>
          </a:p>
        </p:txBody>
      </p:sp>
      <p:sp>
        <p:nvSpPr>
          <p:cNvPr id="29" name="Freeform 163"/>
          <p:cNvSpPr>
            <a:spLocks noEditPoints="1"/>
          </p:cNvSpPr>
          <p:nvPr/>
        </p:nvSpPr>
        <p:spPr bwMode="auto">
          <a:xfrm>
            <a:off x="10546061" y="2271527"/>
            <a:ext cx="430190" cy="430185"/>
          </a:xfrm>
          <a:custGeom>
            <a:avLst/>
            <a:gdLst>
              <a:gd name="T0" fmla="*/ 0 w 140"/>
              <a:gd name="T1" fmla="*/ 63 h 140"/>
              <a:gd name="T2" fmla="*/ 128 w 140"/>
              <a:gd name="T3" fmla="*/ 30 h 140"/>
              <a:gd name="T4" fmla="*/ 139 w 140"/>
              <a:gd name="T5" fmla="*/ 26 h 140"/>
              <a:gd name="T6" fmla="*/ 135 w 140"/>
              <a:gd name="T7" fmla="*/ 59 h 140"/>
              <a:gd name="T8" fmla="*/ 106 w 140"/>
              <a:gd name="T9" fmla="*/ 45 h 140"/>
              <a:gd name="T10" fmla="*/ 70 w 140"/>
              <a:gd name="T11" fmla="*/ 14 h 140"/>
              <a:gd name="T12" fmla="*/ 126 w 140"/>
              <a:gd name="T13" fmla="*/ 75 h 140"/>
              <a:gd name="T14" fmla="*/ 24 w 140"/>
              <a:gd name="T15" fmla="*/ 102 h 140"/>
              <a:gd name="T16" fmla="*/ 33 w 140"/>
              <a:gd name="T17" fmla="*/ 92 h 140"/>
              <a:gd name="T18" fmla="*/ 1 w 140"/>
              <a:gd name="T19" fmla="*/ 84 h 140"/>
              <a:gd name="T20" fmla="*/ 4 w 140"/>
              <a:gd name="T21" fmla="*/ 116 h 140"/>
              <a:gd name="T22" fmla="*/ 70 w 140"/>
              <a:gd name="T23" fmla="*/ 140 h 140"/>
              <a:gd name="T24" fmla="*/ 126 w 140"/>
              <a:gd name="T25" fmla="*/ 75 h 140"/>
              <a:gd name="T26" fmla="*/ 101 w 140"/>
              <a:gd name="T27" fmla="*/ 68 h 140"/>
              <a:gd name="T28" fmla="*/ 38 w 140"/>
              <a:gd name="T29" fmla="*/ 68 h 140"/>
              <a:gd name="T30" fmla="*/ 74 w 140"/>
              <a:gd name="T31" fmla="*/ 49 h 140"/>
              <a:gd name="T32" fmla="*/ 68 w 140"/>
              <a:gd name="T33" fmla="*/ 46 h 140"/>
              <a:gd name="T34" fmla="*/ 61 w 140"/>
              <a:gd name="T35" fmla="*/ 53 h 140"/>
              <a:gd name="T36" fmla="*/ 60 w 140"/>
              <a:gd name="T37" fmla="*/ 65 h 140"/>
              <a:gd name="T38" fmla="*/ 66 w 140"/>
              <a:gd name="T39" fmla="*/ 70 h 140"/>
              <a:gd name="T40" fmla="*/ 68 w 140"/>
              <a:gd name="T41" fmla="*/ 80 h 140"/>
              <a:gd name="T42" fmla="*/ 64 w 140"/>
              <a:gd name="T43" fmla="*/ 74 h 140"/>
              <a:gd name="T44" fmla="*/ 60 w 140"/>
              <a:gd name="T45" fmla="*/ 82 h 140"/>
              <a:gd name="T46" fmla="*/ 68 w 140"/>
              <a:gd name="T47" fmla="*/ 91 h 140"/>
              <a:gd name="T48" fmla="*/ 74 w 140"/>
              <a:gd name="T49" fmla="*/ 87 h 140"/>
              <a:gd name="T50" fmla="*/ 85 w 140"/>
              <a:gd name="T51" fmla="*/ 77 h 140"/>
              <a:gd name="T52" fmla="*/ 78 w 140"/>
              <a:gd name="T53" fmla="*/ 67 h 140"/>
              <a:gd name="T54" fmla="*/ 74 w 140"/>
              <a:gd name="T55" fmla="*/ 65 h 140"/>
              <a:gd name="T56" fmla="*/ 76 w 140"/>
              <a:gd name="T57" fmla="*/ 58 h 140"/>
              <a:gd name="T58" fmla="*/ 83 w 140"/>
              <a:gd name="T59" fmla="*/ 61 h 140"/>
              <a:gd name="T60" fmla="*/ 74 w 140"/>
              <a:gd name="T61" fmla="*/ 49 h 140"/>
              <a:gd name="T62" fmla="*/ 77 w 140"/>
              <a:gd name="T63" fmla="*/ 79 h 140"/>
              <a:gd name="T64" fmla="*/ 77 w 140"/>
              <a:gd name="T65" fmla="*/ 74 h 140"/>
              <a:gd name="T66" fmla="*/ 75 w 140"/>
              <a:gd name="T67" fmla="*/ 72 h 140"/>
              <a:gd name="T68" fmla="*/ 74 w 140"/>
              <a:gd name="T69" fmla="*/ 81 h 140"/>
              <a:gd name="T70" fmla="*/ 65 w 140"/>
              <a:gd name="T71" fmla="*/ 59 h 140"/>
              <a:gd name="T72" fmla="*/ 68 w 140"/>
              <a:gd name="T73" fmla="*/ 64 h 140"/>
              <a:gd name="T74" fmla="*/ 65 w 140"/>
              <a:gd name="T75" fmla="*/ 5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0" h="140">
                <a:moveTo>
                  <a:pt x="14" y="65"/>
                </a:moveTo>
                <a:cubicBezTo>
                  <a:pt x="0" y="63"/>
                  <a:pt x="0" y="63"/>
                  <a:pt x="0" y="63"/>
                </a:cubicBezTo>
                <a:cubicBezTo>
                  <a:pt x="3" y="27"/>
                  <a:pt x="34" y="0"/>
                  <a:pt x="70" y="0"/>
                </a:cubicBezTo>
                <a:cubicBezTo>
                  <a:pt x="94" y="0"/>
                  <a:pt x="115" y="12"/>
                  <a:pt x="128" y="30"/>
                </a:cubicBezTo>
                <a:cubicBezTo>
                  <a:pt x="136" y="24"/>
                  <a:pt x="136" y="24"/>
                  <a:pt x="136" y="24"/>
                </a:cubicBezTo>
                <a:cubicBezTo>
                  <a:pt x="137" y="23"/>
                  <a:pt x="139" y="24"/>
                  <a:pt x="139" y="26"/>
                </a:cubicBezTo>
                <a:cubicBezTo>
                  <a:pt x="139" y="56"/>
                  <a:pt x="139" y="56"/>
                  <a:pt x="139" y="56"/>
                </a:cubicBezTo>
                <a:cubicBezTo>
                  <a:pt x="139" y="58"/>
                  <a:pt x="137" y="59"/>
                  <a:pt x="135" y="59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5" y="47"/>
                  <a:pt x="104" y="46"/>
                  <a:pt x="106" y="45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06" y="23"/>
                  <a:pt x="89" y="14"/>
                  <a:pt x="70" y="14"/>
                </a:cubicBezTo>
                <a:cubicBezTo>
                  <a:pt x="41" y="14"/>
                  <a:pt x="17" y="36"/>
                  <a:pt x="14" y="65"/>
                </a:cubicBezTo>
                <a:close/>
                <a:moveTo>
                  <a:pt x="126" y="75"/>
                </a:moveTo>
                <a:cubicBezTo>
                  <a:pt x="123" y="104"/>
                  <a:pt x="99" y="126"/>
                  <a:pt x="70" y="126"/>
                </a:cubicBezTo>
                <a:cubicBezTo>
                  <a:pt x="51" y="126"/>
                  <a:pt x="34" y="116"/>
                  <a:pt x="24" y="102"/>
                </a:cubicBezTo>
                <a:cubicBezTo>
                  <a:pt x="34" y="95"/>
                  <a:pt x="34" y="95"/>
                  <a:pt x="34" y="95"/>
                </a:cubicBezTo>
                <a:cubicBezTo>
                  <a:pt x="36" y="94"/>
                  <a:pt x="35" y="93"/>
                  <a:pt x="33" y="92"/>
                </a:cubicBezTo>
                <a:cubicBezTo>
                  <a:pt x="5" y="81"/>
                  <a:pt x="5" y="81"/>
                  <a:pt x="5" y="81"/>
                </a:cubicBezTo>
                <a:cubicBezTo>
                  <a:pt x="3" y="81"/>
                  <a:pt x="1" y="82"/>
                  <a:pt x="1" y="84"/>
                </a:cubicBezTo>
                <a:cubicBezTo>
                  <a:pt x="1" y="114"/>
                  <a:pt x="1" y="114"/>
                  <a:pt x="1" y="114"/>
                </a:cubicBezTo>
                <a:cubicBezTo>
                  <a:pt x="1" y="116"/>
                  <a:pt x="3" y="117"/>
                  <a:pt x="4" y="116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25" y="128"/>
                  <a:pt x="46" y="140"/>
                  <a:pt x="70" y="140"/>
                </a:cubicBezTo>
                <a:cubicBezTo>
                  <a:pt x="106" y="140"/>
                  <a:pt x="137" y="113"/>
                  <a:pt x="140" y="77"/>
                </a:cubicBezTo>
                <a:lnTo>
                  <a:pt x="126" y="75"/>
                </a:lnTo>
                <a:close/>
                <a:moveTo>
                  <a:pt x="70" y="36"/>
                </a:moveTo>
                <a:cubicBezTo>
                  <a:pt x="87" y="36"/>
                  <a:pt x="101" y="50"/>
                  <a:pt x="101" y="68"/>
                </a:cubicBezTo>
                <a:cubicBezTo>
                  <a:pt x="101" y="85"/>
                  <a:pt x="87" y="99"/>
                  <a:pt x="70" y="99"/>
                </a:cubicBezTo>
                <a:cubicBezTo>
                  <a:pt x="52" y="99"/>
                  <a:pt x="38" y="85"/>
                  <a:pt x="38" y="68"/>
                </a:cubicBezTo>
                <a:cubicBezTo>
                  <a:pt x="38" y="50"/>
                  <a:pt x="52" y="36"/>
                  <a:pt x="70" y="36"/>
                </a:cubicBezTo>
                <a:close/>
                <a:moveTo>
                  <a:pt x="74" y="49"/>
                </a:moveTo>
                <a:cubicBezTo>
                  <a:pt x="74" y="46"/>
                  <a:pt x="74" y="46"/>
                  <a:pt x="74" y="46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49"/>
                  <a:pt x="68" y="49"/>
                  <a:pt x="68" y="49"/>
                </a:cubicBezTo>
                <a:cubicBezTo>
                  <a:pt x="64" y="50"/>
                  <a:pt x="62" y="51"/>
                  <a:pt x="61" y="53"/>
                </a:cubicBezTo>
                <a:cubicBezTo>
                  <a:pt x="59" y="55"/>
                  <a:pt x="58" y="57"/>
                  <a:pt x="58" y="59"/>
                </a:cubicBezTo>
                <a:cubicBezTo>
                  <a:pt x="58" y="61"/>
                  <a:pt x="58" y="63"/>
                  <a:pt x="60" y="65"/>
                </a:cubicBezTo>
                <a:cubicBezTo>
                  <a:pt x="61" y="67"/>
                  <a:pt x="63" y="68"/>
                  <a:pt x="65" y="69"/>
                </a:cubicBezTo>
                <a:cubicBezTo>
                  <a:pt x="65" y="69"/>
                  <a:pt x="66" y="69"/>
                  <a:pt x="66" y="70"/>
                </a:cubicBezTo>
                <a:cubicBezTo>
                  <a:pt x="67" y="70"/>
                  <a:pt x="67" y="70"/>
                  <a:pt x="68" y="70"/>
                </a:cubicBezTo>
                <a:cubicBezTo>
                  <a:pt x="68" y="80"/>
                  <a:pt x="68" y="80"/>
                  <a:pt x="68" y="80"/>
                </a:cubicBezTo>
                <a:cubicBezTo>
                  <a:pt x="67" y="80"/>
                  <a:pt x="66" y="79"/>
                  <a:pt x="65" y="78"/>
                </a:cubicBezTo>
                <a:cubicBezTo>
                  <a:pt x="64" y="77"/>
                  <a:pt x="64" y="76"/>
                  <a:pt x="64" y="74"/>
                </a:cubicBezTo>
                <a:cubicBezTo>
                  <a:pt x="57" y="74"/>
                  <a:pt x="57" y="74"/>
                  <a:pt x="57" y="74"/>
                </a:cubicBezTo>
                <a:cubicBezTo>
                  <a:pt x="57" y="77"/>
                  <a:pt x="58" y="80"/>
                  <a:pt x="60" y="82"/>
                </a:cubicBezTo>
                <a:cubicBezTo>
                  <a:pt x="61" y="85"/>
                  <a:pt x="64" y="86"/>
                  <a:pt x="68" y="87"/>
                </a:cubicBezTo>
                <a:cubicBezTo>
                  <a:pt x="68" y="91"/>
                  <a:pt x="68" y="91"/>
                  <a:pt x="68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74" y="87"/>
                  <a:pt x="74" y="87"/>
                  <a:pt x="74" y="87"/>
                </a:cubicBezTo>
                <a:cubicBezTo>
                  <a:pt x="78" y="87"/>
                  <a:pt x="80" y="85"/>
                  <a:pt x="82" y="84"/>
                </a:cubicBezTo>
                <a:cubicBezTo>
                  <a:pt x="83" y="82"/>
                  <a:pt x="84" y="80"/>
                  <a:pt x="85" y="77"/>
                </a:cubicBezTo>
                <a:cubicBezTo>
                  <a:pt x="85" y="75"/>
                  <a:pt x="85" y="73"/>
                  <a:pt x="83" y="71"/>
                </a:cubicBezTo>
                <a:cubicBezTo>
                  <a:pt x="82" y="69"/>
                  <a:pt x="81" y="68"/>
                  <a:pt x="78" y="67"/>
                </a:cubicBezTo>
                <a:cubicBezTo>
                  <a:pt x="78" y="67"/>
                  <a:pt x="77" y="66"/>
                  <a:pt x="76" y="66"/>
                </a:cubicBezTo>
                <a:cubicBezTo>
                  <a:pt x="76" y="66"/>
                  <a:pt x="75" y="66"/>
                  <a:pt x="74" y="65"/>
                </a:cubicBezTo>
                <a:cubicBezTo>
                  <a:pt x="74" y="55"/>
                  <a:pt x="74" y="55"/>
                  <a:pt x="74" y="55"/>
                </a:cubicBezTo>
                <a:cubicBezTo>
                  <a:pt x="75" y="56"/>
                  <a:pt x="76" y="57"/>
                  <a:pt x="76" y="58"/>
                </a:cubicBezTo>
                <a:cubicBezTo>
                  <a:pt x="77" y="58"/>
                  <a:pt x="77" y="59"/>
                  <a:pt x="77" y="61"/>
                </a:cubicBezTo>
                <a:cubicBezTo>
                  <a:pt x="83" y="61"/>
                  <a:pt x="83" y="61"/>
                  <a:pt x="83" y="61"/>
                </a:cubicBezTo>
                <a:cubicBezTo>
                  <a:pt x="84" y="59"/>
                  <a:pt x="83" y="57"/>
                  <a:pt x="82" y="54"/>
                </a:cubicBezTo>
                <a:cubicBezTo>
                  <a:pt x="80" y="52"/>
                  <a:pt x="78" y="50"/>
                  <a:pt x="74" y="49"/>
                </a:cubicBezTo>
                <a:close/>
                <a:moveTo>
                  <a:pt x="74" y="81"/>
                </a:moveTo>
                <a:cubicBezTo>
                  <a:pt x="75" y="80"/>
                  <a:pt x="76" y="80"/>
                  <a:pt x="77" y="79"/>
                </a:cubicBezTo>
                <a:cubicBezTo>
                  <a:pt x="77" y="79"/>
                  <a:pt x="78" y="78"/>
                  <a:pt x="78" y="77"/>
                </a:cubicBezTo>
                <a:cubicBezTo>
                  <a:pt x="78" y="76"/>
                  <a:pt x="78" y="75"/>
                  <a:pt x="77" y="74"/>
                </a:cubicBezTo>
                <a:cubicBezTo>
                  <a:pt x="77" y="73"/>
                  <a:pt x="76" y="73"/>
                  <a:pt x="75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72"/>
                  <a:pt x="75" y="72"/>
                  <a:pt x="74" y="72"/>
                </a:cubicBezTo>
                <a:lnTo>
                  <a:pt x="74" y="81"/>
                </a:lnTo>
                <a:close/>
                <a:moveTo>
                  <a:pt x="65" y="57"/>
                </a:moveTo>
                <a:cubicBezTo>
                  <a:pt x="65" y="58"/>
                  <a:pt x="65" y="58"/>
                  <a:pt x="65" y="59"/>
                </a:cubicBezTo>
                <a:cubicBezTo>
                  <a:pt x="65" y="61"/>
                  <a:pt x="65" y="61"/>
                  <a:pt x="65" y="62"/>
                </a:cubicBezTo>
                <a:cubicBezTo>
                  <a:pt x="66" y="63"/>
                  <a:pt x="67" y="63"/>
                  <a:pt x="68" y="64"/>
                </a:cubicBezTo>
                <a:cubicBezTo>
                  <a:pt x="68" y="55"/>
                  <a:pt x="68" y="55"/>
                  <a:pt x="68" y="55"/>
                </a:cubicBezTo>
                <a:cubicBezTo>
                  <a:pt x="67" y="56"/>
                  <a:pt x="66" y="56"/>
                  <a:pt x="65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4652" tIns="32327" rIns="64652" bIns="32327" numCol="1" anchor="t" anchorCtr="0" compatLnSpc="1"/>
          <a:lstStyle/>
          <a:p>
            <a:endParaRPr lang="zh-CN" altLang="en-US" sz="1700"/>
          </a:p>
        </p:txBody>
      </p:sp>
      <p:sp>
        <p:nvSpPr>
          <p:cNvPr id="16" name="矩形 15"/>
          <p:cNvSpPr/>
          <p:nvPr/>
        </p:nvSpPr>
        <p:spPr>
          <a:xfrm>
            <a:off x="934085" y="5117443"/>
            <a:ext cx="497776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     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79924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目标人群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28139" y="2139518"/>
            <a:ext cx="333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20-30</a:t>
            </a:r>
            <a:r>
              <a:rPr lang="zh-CN" altLang="en-US" dirty="0"/>
              <a:t>岁有较多碎片时间的人群</a:t>
            </a:r>
            <a:endParaRPr lang="en-US" altLang="zh-CN" dirty="0"/>
          </a:p>
        </p:txBody>
      </p:sp>
      <p:sp>
        <p:nvSpPr>
          <p:cNvPr id="12" name="矩形 11"/>
          <p:cNvSpPr/>
          <p:nvPr/>
        </p:nvSpPr>
        <p:spPr>
          <a:xfrm>
            <a:off x="7152569" y="1032250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游戏特点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500784" y="2017557"/>
            <a:ext cx="33344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、游戏单局时间短，可以充分利用碎片化时间。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、游戏操作简单、便于上手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、游戏存在随机性，易保持新鲜感。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、将简单游戏和角色养成系统相结合</a:t>
            </a:r>
            <a:endParaRPr lang="en-US" altLang="zh-CN" dirty="0"/>
          </a:p>
        </p:txBody>
      </p:sp>
      <p:sp>
        <p:nvSpPr>
          <p:cNvPr id="20" name="矩形 19"/>
          <p:cNvSpPr/>
          <p:nvPr/>
        </p:nvSpPr>
        <p:spPr>
          <a:xfrm>
            <a:off x="2279924" y="3764468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运行平台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418600" y="4692064"/>
            <a:ext cx="333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微信小游戏</a:t>
            </a:r>
            <a:endParaRPr lang="en-US" altLang="zh-CN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202" y="4156289"/>
            <a:ext cx="421957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1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单元测试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081160" y="372283"/>
            <a:ext cx="202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云函数测试用例表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907" y="1109632"/>
            <a:ext cx="8506842" cy="5073017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0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集成测试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62735" y="1020353"/>
            <a:ext cx="46698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        在集成测试中，我们参照白盒测试规则，绘制了流图，更好的体现测试过程</a:t>
            </a:r>
            <a:endParaRPr lang="en-US" altLang="zh-CN" sz="2000" dirty="0"/>
          </a:p>
          <a:p>
            <a:r>
              <a:rPr lang="en-US" altLang="zh-CN" sz="2000" dirty="0"/>
              <a:t>       </a:t>
            </a:r>
            <a:r>
              <a:rPr lang="zh-CN" altLang="en-US" sz="2000" dirty="0"/>
              <a:t>首先，按照界面绘制了一张总体的流图，去评估环形复杂度，之后，我们对流图进行拆解，划分出一张张下的流图，进行测试</a:t>
            </a:r>
          </a:p>
        </p:txBody>
      </p:sp>
      <p:pic>
        <p:nvPicPr>
          <p:cNvPr id="7" name="图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41206" y="2265242"/>
            <a:ext cx="6191849" cy="459275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7623375" y="1931248"/>
            <a:ext cx="2195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管理员模块的流图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0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集成测试</a:t>
            </a:r>
          </a:p>
        </p:txBody>
      </p:sp>
      <p:pic>
        <p:nvPicPr>
          <p:cNvPr id="7" name="图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105749" y="4601651"/>
            <a:ext cx="1914617" cy="2128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97018" y="2243208"/>
            <a:ext cx="4223348" cy="471688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71634" y="1704514"/>
          <a:ext cx="6282432" cy="4987170"/>
        </p:xfrm>
        <a:graphic>
          <a:graphicData uri="http://schemas.openxmlformats.org/drawingml/2006/table">
            <a:tbl>
              <a:tblPr firstRow="1" firstCol="1" bandRow="1"/>
              <a:tblGrid>
                <a:gridCol w="962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24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62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7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38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17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3784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测试编号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charset="-122"/>
                        </a:rPr>
                        <a:t>006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784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模块名称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zh-CN" sz="11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角色购买</a:t>
                      </a: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784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建立日期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charset="-122"/>
                        </a:rPr>
                        <a:t>2020/1/10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建立人员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周诚信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修改日期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charset="-122"/>
                        </a:rPr>
                        <a:t>2020/1/20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1882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定义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测试购买功能是否正常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1882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用例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zh-CN" sz="11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玩家点击购买角色，金币充足</a:t>
                      </a: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188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预期情况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charset="-122"/>
                        </a:rPr>
                        <a:t>1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just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提示购买成功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188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charset="-122"/>
                        </a:rPr>
                        <a:t>2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just" fontAlgn="ctr"/>
                      <a:r>
                        <a:rPr lang="zh-CN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角色界面能够成功查询到该角色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3784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实际情况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just" fontAlgn="ctr"/>
                      <a:r>
                        <a:rPr lang="zh-CN" sz="11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购买成功，在角色界面能够找到该角色。</a:t>
                      </a: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1882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结论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just" fontAlgn="ctr"/>
                      <a:r>
                        <a:rPr lang="zh-CN" sz="11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功能整体无错误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1882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用例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玩家点击购买角色，金币不足</a:t>
                      </a: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188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预期情况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charset="-122"/>
                        </a:rPr>
                        <a:t>1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just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提示购买失败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188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charset="-122"/>
                        </a:rPr>
                        <a:t>2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just" fontAlgn="ctr"/>
                      <a:r>
                        <a:rPr lang="zh-CN" sz="11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角色界面不能够成功查询到该角色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3784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实际情况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just" fontAlgn="ctr"/>
                      <a:r>
                        <a:rPr lang="zh-CN" sz="11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购买失败，且在界面中找不到该角色</a:t>
                      </a: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1882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结论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just" fontAlgn="ctr"/>
                      <a:r>
                        <a:rPr lang="zh-CN" sz="11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功能整体无错误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1882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用例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just" fontAlgn="ctr"/>
                      <a:r>
                        <a:rPr lang="zh-CN" sz="11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玩家点击购买角色，购买角色已经拥有</a:t>
                      </a: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188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预期情况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charset="-122"/>
                        </a:rPr>
                        <a:t>1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just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提示购买失败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188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charset="-122"/>
                        </a:rPr>
                        <a:t>2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just" fontAlgn="ctr"/>
                      <a:r>
                        <a:rPr lang="zh-CN" sz="11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角色界面能够成功查询到该角色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93784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实际情况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just" fontAlgn="ctr"/>
                      <a:r>
                        <a:rPr lang="zh-CN" sz="11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购买失败，且在界面中找不到该角色</a:t>
                      </a: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1882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结论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just" fontAlgn="ctr"/>
                      <a:r>
                        <a:rPr lang="zh-CN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功能整体无错误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3193743" y="1006852"/>
            <a:ext cx="70444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对于测试的最终结果，我们汇集成了一份份测试报告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035034" y="1873876"/>
            <a:ext cx="20707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购买角色的流图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0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系统测试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017516" y="864663"/>
            <a:ext cx="4156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系统测试工具：微信小游戏云测试服务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963" y="1245363"/>
            <a:ext cx="9320074" cy="281426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82268"/>
            <a:ext cx="12192000" cy="2875732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1962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确认测试</a:t>
            </a:r>
          </a:p>
        </p:txBody>
      </p:sp>
      <p:sp>
        <p:nvSpPr>
          <p:cNvPr id="4" name="Pentagon 35"/>
          <p:cNvSpPr/>
          <p:nvPr/>
        </p:nvSpPr>
        <p:spPr>
          <a:xfrm>
            <a:off x="5318847" y="2440027"/>
            <a:ext cx="1863375" cy="940280"/>
          </a:xfrm>
          <a:prstGeom prst="homePlate">
            <a:avLst>
              <a:gd name="adj" fmla="val 29885"/>
            </a:avLst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沈文燕</a:t>
            </a:r>
            <a:endParaRPr lang="en-US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5" name="Pentagon 66"/>
          <p:cNvSpPr/>
          <p:nvPr/>
        </p:nvSpPr>
        <p:spPr>
          <a:xfrm>
            <a:off x="2137751" y="820879"/>
            <a:ext cx="1863375" cy="952030"/>
          </a:xfrm>
          <a:prstGeom prst="homePlate">
            <a:avLst>
              <a:gd name="adj" fmla="val 28209"/>
            </a:avLst>
          </a:pr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吴卓</a:t>
            </a:r>
            <a:endParaRPr lang="en-US" altLang="zh-CN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6" name="Pentagon 69"/>
          <p:cNvSpPr/>
          <p:nvPr/>
        </p:nvSpPr>
        <p:spPr>
          <a:xfrm>
            <a:off x="8499943" y="820880"/>
            <a:ext cx="1863375" cy="952030"/>
          </a:xfrm>
          <a:prstGeom prst="homePlate">
            <a:avLst>
              <a:gd name="adj" fmla="val 30723"/>
            </a:avLst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岑盛泽</a:t>
            </a:r>
            <a:endParaRPr lang="en-US" altLang="zh-CN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7" name="Pentagon 70"/>
          <p:cNvSpPr/>
          <p:nvPr/>
        </p:nvSpPr>
        <p:spPr>
          <a:xfrm>
            <a:off x="2137751" y="2440027"/>
            <a:ext cx="1863375" cy="988973"/>
          </a:xfrm>
          <a:prstGeom prst="homePlate">
            <a:avLst>
              <a:gd name="adj" fmla="val 29885"/>
            </a:avLst>
          </a:pr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朱涵</a:t>
            </a:r>
            <a:endParaRPr lang="en-US" altLang="zh-CN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8" name="Pentagon 71"/>
          <p:cNvSpPr/>
          <p:nvPr/>
        </p:nvSpPr>
        <p:spPr>
          <a:xfrm>
            <a:off x="8499943" y="2426990"/>
            <a:ext cx="1863375" cy="940280"/>
          </a:xfrm>
          <a:prstGeom prst="homePlate">
            <a:avLst>
              <a:gd name="adj" fmla="val 29885"/>
            </a:avLst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陈正祎</a:t>
            </a:r>
            <a:endParaRPr lang="en-US" altLang="zh-CN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9" name="TextBox 75"/>
          <p:cNvSpPr txBox="1"/>
          <p:nvPr/>
        </p:nvSpPr>
        <p:spPr>
          <a:xfrm>
            <a:off x="4180099" y="2308137"/>
            <a:ext cx="65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Pentagon 70"/>
          <p:cNvSpPr/>
          <p:nvPr/>
        </p:nvSpPr>
        <p:spPr>
          <a:xfrm>
            <a:off x="5318847" y="820879"/>
            <a:ext cx="1863375" cy="951791"/>
          </a:xfrm>
          <a:prstGeom prst="homePlate">
            <a:avLst>
              <a:gd name="adj" fmla="val 29885"/>
            </a:avLst>
          </a:pr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刘书宇</a:t>
            </a:r>
            <a:endParaRPr lang="en-US" altLang="zh-CN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7" name="Pentagon 70"/>
          <p:cNvSpPr/>
          <p:nvPr/>
        </p:nvSpPr>
        <p:spPr>
          <a:xfrm>
            <a:off x="2137751" y="4096118"/>
            <a:ext cx="1863375" cy="988973"/>
          </a:xfrm>
          <a:prstGeom prst="homePlate">
            <a:avLst>
              <a:gd name="adj" fmla="val 29885"/>
            </a:avLst>
          </a:pr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赵正一</a:t>
            </a:r>
            <a:endParaRPr lang="en-US" altLang="zh-CN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1962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确认测试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42" y="2562825"/>
            <a:ext cx="5741232" cy="410319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5910"/>
            <a:ext cx="5604884" cy="3790188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1962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确认测试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46" y="2478405"/>
            <a:ext cx="5591414" cy="42652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060" y="5894"/>
            <a:ext cx="6190107" cy="4605158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1962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确认测试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621166" y="1238360"/>
          <a:ext cx="5267960" cy="2426970"/>
        </p:xfrm>
        <a:graphic>
          <a:graphicData uri="http://schemas.openxmlformats.org/drawingml/2006/table">
            <a:tbl>
              <a:tblPr firstRow="1" firstCol="1" bandRow="1"/>
              <a:tblGrid>
                <a:gridCol w="1316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6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6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69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用户名称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杨枨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用户类型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最终用户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访谈时间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2020/1/19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访谈提点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理四</a:t>
                      </a: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504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用户意见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07770">
                <a:tc gridSpan="4">
                  <a:txBody>
                    <a:bodyPr/>
                    <a:lstStyle/>
                    <a:p>
                      <a:pPr algn="l"/>
                      <a:r>
                        <a:rPr lang="zh-CN" sz="2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用户总体感觉小游戏表现良好，但是认为不存在封号不存在闭环，应该给被封号人一个申诉的机会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298" y="1238360"/>
            <a:ext cx="3018824" cy="532868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212" y="3998511"/>
            <a:ext cx="3619500" cy="2181225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06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63161" y="1582786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项目总结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31536" y="11430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项目中的经验和教训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169634" y="1067941"/>
            <a:ext cx="7044430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1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可行性研究不够充分，没有对所有的需求都进行充分的调研，实际项目实现上走的很艰难，甚至在实现阶段过半，才发现部分功能无法实现，例如好友排行榜和好友界面因为子域的原因，无法共存。不得已之下只能合并子域，只保留了好友功能。还有例如赠送爱心的问题，经过实践，发现该功能难以实现，最够无法完成。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 2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对开发工具的了解太少，开发到一半才发现微信开发者工具的原生框架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Beta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的使用文档太少，无法完成开发工作，最终只能更换为</a:t>
            </a:r>
            <a:r>
              <a:rPr lang="en-US" altLang="zh-CN" sz="20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cocos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游戏引擎，游戏引擎和微信开发者工具的联合开发堪称双倍的痛苦。首先，在学习成本上就有了较大的提升，第二联合开发丧失了开发工具应有的便利性，无法使用进行实施调试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en-US" altLang="zh-CN" sz="20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</a:p>
          <a:p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、对于实力认知不够清晰，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对于过于高估我们项目组的实力，导致前期设定的许多功能都没有办法完成。不得已之下只能删改功能。例如原定的购买皮肤和地图功能就被删除了。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sz="20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4467" y="1243334"/>
            <a:ext cx="3029366" cy="536849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游戏选择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747692" y="2605340"/>
            <a:ext cx="4467225" cy="4198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         Flappy Bird</a:t>
            </a:r>
            <a:r>
              <a:rPr kumimoji="1" lang="en-US" sz="2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[3]</a:t>
            </a:r>
            <a:r>
              <a:rPr kumimoji="1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是由一位越南的程序员开发的一个小游戏</a:t>
            </a:r>
            <a:r>
              <a:rPr kumimoji="1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，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适合消磨零碎时间，游戏因未知原因下架。但是，在各种应用商店中有许多复制版飞翔的小鸟。单单在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app store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中搜索“飞翔的小鸟”，这一关键词就可以发现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2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款“小鸟游戏”，</a:t>
            </a:r>
            <a:endParaRPr kumimoji="1"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       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我们项目组的也有同学曾使用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App Inventor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开发了一款飞翔的小鸟游戏。</a:t>
            </a:r>
            <a:endParaRPr kumimoji="1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26" name="KSO_Shape"/>
          <p:cNvSpPr/>
          <p:nvPr/>
        </p:nvSpPr>
        <p:spPr bwMode="auto">
          <a:xfrm>
            <a:off x="4314667" y="652392"/>
            <a:ext cx="411074" cy="400109"/>
          </a:xfrm>
          <a:custGeom>
            <a:avLst/>
            <a:gdLst>
              <a:gd name="T0" fmla="*/ 666817 w 2390775"/>
              <a:gd name="T1" fmla="*/ 1651200 h 2327275"/>
              <a:gd name="T2" fmla="*/ 566198 w 2390775"/>
              <a:gd name="T3" fmla="*/ 1648988 h 2327275"/>
              <a:gd name="T4" fmla="*/ 521900 w 2390775"/>
              <a:gd name="T5" fmla="*/ 1642352 h 2327275"/>
              <a:gd name="T6" fmla="*/ 451657 w 2390775"/>
              <a:gd name="T7" fmla="*/ 1625606 h 2327275"/>
              <a:gd name="T8" fmla="*/ 414954 w 2390775"/>
              <a:gd name="T9" fmla="*/ 1611703 h 2327275"/>
              <a:gd name="T10" fmla="*/ 386794 w 2390775"/>
              <a:gd name="T11" fmla="*/ 1596536 h 2327275"/>
              <a:gd name="T12" fmla="*/ 361480 w 2390775"/>
              <a:gd name="T13" fmla="*/ 1577261 h 2327275"/>
              <a:gd name="T14" fmla="*/ 340280 w 2390775"/>
              <a:gd name="T15" fmla="*/ 1553247 h 2327275"/>
              <a:gd name="T16" fmla="*/ 888937 w 2390775"/>
              <a:gd name="T17" fmla="*/ 1206621 h 2327275"/>
              <a:gd name="T18" fmla="*/ 1840488 w 2390775"/>
              <a:gd name="T19" fmla="*/ 1219287 h 2327275"/>
              <a:gd name="T20" fmla="*/ 1623069 w 2390775"/>
              <a:gd name="T21" fmla="*/ 1586618 h 2327275"/>
              <a:gd name="T22" fmla="*/ 1603447 w 2390775"/>
              <a:gd name="T23" fmla="*/ 1604668 h 2327275"/>
              <a:gd name="T24" fmla="*/ 1586041 w 2390775"/>
              <a:gd name="T25" fmla="*/ 1615435 h 2327275"/>
              <a:gd name="T26" fmla="*/ 1564203 w 2390775"/>
              <a:gd name="T27" fmla="*/ 1624302 h 2327275"/>
              <a:gd name="T28" fmla="*/ 1537619 w 2390775"/>
              <a:gd name="T29" fmla="*/ 1631584 h 2327275"/>
              <a:gd name="T30" fmla="*/ 1504706 w 2390775"/>
              <a:gd name="T31" fmla="*/ 1636335 h 2327275"/>
              <a:gd name="T32" fmla="*/ 1344252 w 2390775"/>
              <a:gd name="T33" fmla="*/ 1642035 h 2327275"/>
              <a:gd name="T34" fmla="*/ 1310389 w 2390775"/>
              <a:gd name="T35" fmla="*/ 991605 h 2327275"/>
              <a:gd name="T36" fmla="*/ 441594 w 2390775"/>
              <a:gd name="T37" fmla="*/ 1195662 h 2327275"/>
              <a:gd name="T38" fmla="*/ 81238 w 2390775"/>
              <a:gd name="T39" fmla="*/ 1104844 h 2327275"/>
              <a:gd name="T40" fmla="*/ 72704 w 2390775"/>
              <a:gd name="T41" fmla="*/ 1075414 h 2327275"/>
              <a:gd name="T42" fmla="*/ 71439 w 2390775"/>
              <a:gd name="T43" fmla="*/ 1055795 h 2327275"/>
              <a:gd name="T44" fmla="*/ 73335 w 2390775"/>
              <a:gd name="T45" fmla="*/ 1033327 h 2327275"/>
              <a:gd name="T46" fmla="*/ 79342 w 2390775"/>
              <a:gd name="T47" fmla="*/ 1007378 h 2327275"/>
              <a:gd name="T48" fmla="*/ 89773 w 2390775"/>
              <a:gd name="T49" fmla="*/ 977316 h 2327275"/>
              <a:gd name="T50" fmla="*/ 110320 w 2390775"/>
              <a:gd name="T51" fmla="*/ 933964 h 2327275"/>
              <a:gd name="T52" fmla="*/ 509555 w 2390775"/>
              <a:gd name="T53" fmla="*/ 642520 h 2327275"/>
              <a:gd name="T54" fmla="*/ 1847476 w 2390775"/>
              <a:gd name="T55" fmla="*/ 860382 h 2327275"/>
              <a:gd name="T56" fmla="*/ 1866124 w 2390775"/>
              <a:gd name="T57" fmla="*/ 899590 h 2327275"/>
              <a:gd name="T58" fmla="*/ 1881611 w 2390775"/>
              <a:gd name="T59" fmla="*/ 941329 h 2327275"/>
              <a:gd name="T60" fmla="*/ 1899627 w 2390775"/>
              <a:gd name="T61" fmla="*/ 1008363 h 2327275"/>
              <a:gd name="T62" fmla="*/ 1904368 w 2390775"/>
              <a:gd name="T63" fmla="*/ 1046940 h 2327275"/>
              <a:gd name="T64" fmla="*/ 1904052 w 2390775"/>
              <a:gd name="T65" fmla="*/ 1078876 h 2327275"/>
              <a:gd name="T66" fmla="*/ 1898679 w 2390775"/>
              <a:gd name="T67" fmla="*/ 1110496 h 2327275"/>
              <a:gd name="T68" fmla="*/ 1886036 w 2390775"/>
              <a:gd name="T69" fmla="*/ 1139903 h 2327275"/>
              <a:gd name="T70" fmla="*/ 1704931 w 2390775"/>
              <a:gd name="T71" fmla="*/ 607105 h 2327275"/>
              <a:gd name="T72" fmla="*/ 1269206 w 2390775"/>
              <a:gd name="T73" fmla="*/ 633 h 2327275"/>
              <a:gd name="T74" fmla="*/ 1298604 w 2390775"/>
              <a:gd name="T75" fmla="*/ 7913 h 2327275"/>
              <a:gd name="T76" fmla="*/ 1316622 w 2390775"/>
              <a:gd name="T77" fmla="*/ 16460 h 2327275"/>
              <a:gd name="T78" fmla="*/ 1334957 w 2390775"/>
              <a:gd name="T79" fmla="*/ 29437 h 2327275"/>
              <a:gd name="T80" fmla="*/ 1354556 w 2390775"/>
              <a:gd name="T81" fmla="*/ 47796 h 2327275"/>
              <a:gd name="T82" fmla="*/ 1374787 w 2390775"/>
              <a:gd name="T83" fmla="*/ 71853 h 2327275"/>
              <a:gd name="T84" fmla="*/ 1402289 w 2390775"/>
              <a:gd name="T85" fmla="*/ 111420 h 2327275"/>
              <a:gd name="T86" fmla="*/ 1454131 w 2390775"/>
              <a:gd name="T87" fmla="*/ 603311 h 2327275"/>
              <a:gd name="T88" fmla="*/ 851305 w 2390775"/>
              <a:gd name="T89" fmla="*/ 0 h 2327275"/>
              <a:gd name="T90" fmla="*/ 776986 w 2390775"/>
              <a:gd name="T91" fmla="*/ 648844 h 2327275"/>
              <a:gd name="T92" fmla="*/ 537523 w 2390775"/>
              <a:gd name="T93" fmla="*/ 174396 h 2327275"/>
              <a:gd name="T94" fmla="*/ 561912 w 2390775"/>
              <a:gd name="T95" fmla="*/ 138631 h 2327275"/>
              <a:gd name="T96" fmla="*/ 590420 w 2390775"/>
              <a:gd name="T97" fmla="*/ 103815 h 2327275"/>
              <a:gd name="T98" fmla="*/ 639199 w 2390775"/>
              <a:gd name="T99" fmla="*/ 54439 h 2327275"/>
              <a:gd name="T100" fmla="*/ 670241 w 2390775"/>
              <a:gd name="T101" fmla="*/ 30701 h 2327275"/>
              <a:gd name="T102" fmla="*/ 698115 w 2390775"/>
              <a:gd name="T103" fmla="*/ 15192 h 2327275"/>
              <a:gd name="T104" fmla="*/ 728206 w 2390775"/>
              <a:gd name="T105" fmla="*/ 4114 h 2327275"/>
              <a:gd name="T106" fmla="*/ 759565 w 2390775"/>
              <a:gd name="T107" fmla="*/ 0 h 2327275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390775" h="2327275">
                <a:moveTo>
                  <a:pt x="1115616" y="1514475"/>
                </a:moveTo>
                <a:lnTo>
                  <a:pt x="1116013" y="2073275"/>
                </a:lnTo>
                <a:lnTo>
                  <a:pt x="959557" y="2072879"/>
                </a:lnTo>
                <a:lnTo>
                  <a:pt x="836855" y="2072482"/>
                </a:lnTo>
                <a:lnTo>
                  <a:pt x="750685" y="2072085"/>
                </a:lnTo>
                <a:lnTo>
                  <a:pt x="737978" y="2071689"/>
                </a:lnTo>
                <a:lnTo>
                  <a:pt x="724080" y="2070896"/>
                </a:lnTo>
                <a:lnTo>
                  <a:pt x="710579" y="2069706"/>
                </a:lnTo>
                <a:lnTo>
                  <a:pt x="696680" y="2067723"/>
                </a:lnTo>
                <a:lnTo>
                  <a:pt x="682782" y="2065740"/>
                </a:lnTo>
                <a:lnTo>
                  <a:pt x="668487" y="2063757"/>
                </a:lnTo>
                <a:lnTo>
                  <a:pt x="654985" y="2061377"/>
                </a:lnTo>
                <a:lnTo>
                  <a:pt x="641087" y="2058998"/>
                </a:lnTo>
                <a:lnTo>
                  <a:pt x="614482" y="2053049"/>
                </a:lnTo>
                <a:lnTo>
                  <a:pt x="589465" y="2046703"/>
                </a:lnTo>
                <a:lnTo>
                  <a:pt x="566830" y="2040358"/>
                </a:lnTo>
                <a:lnTo>
                  <a:pt x="556903" y="2037185"/>
                </a:lnTo>
                <a:lnTo>
                  <a:pt x="547769" y="2034012"/>
                </a:lnTo>
                <a:lnTo>
                  <a:pt x="529503" y="2026874"/>
                </a:lnTo>
                <a:lnTo>
                  <a:pt x="520767" y="2022908"/>
                </a:lnTo>
                <a:lnTo>
                  <a:pt x="512031" y="2018149"/>
                </a:lnTo>
                <a:lnTo>
                  <a:pt x="502898" y="2013786"/>
                </a:lnTo>
                <a:lnTo>
                  <a:pt x="493765" y="2009027"/>
                </a:lnTo>
                <a:lnTo>
                  <a:pt x="485426" y="2003871"/>
                </a:lnTo>
                <a:lnTo>
                  <a:pt x="477087" y="1998319"/>
                </a:lnTo>
                <a:lnTo>
                  <a:pt x="468747" y="1992370"/>
                </a:lnTo>
                <a:lnTo>
                  <a:pt x="461203" y="1986421"/>
                </a:lnTo>
                <a:lnTo>
                  <a:pt x="453658" y="1979679"/>
                </a:lnTo>
                <a:lnTo>
                  <a:pt x="446113" y="1972541"/>
                </a:lnTo>
                <a:lnTo>
                  <a:pt x="439362" y="1965402"/>
                </a:lnTo>
                <a:lnTo>
                  <a:pt x="433009" y="1957470"/>
                </a:lnTo>
                <a:lnTo>
                  <a:pt x="427052" y="1949538"/>
                </a:lnTo>
                <a:lnTo>
                  <a:pt x="421890" y="1941210"/>
                </a:lnTo>
                <a:lnTo>
                  <a:pt x="400050" y="1903930"/>
                </a:lnTo>
                <a:lnTo>
                  <a:pt x="616864" y="1518045"/>
                </a:lnTo>
                <a:lnTo>
                  <a:pt x="1115616" y="1514475"/>
                </a:lnTo>
                <a:close/>
                <a:moveTo>
                  <a:pt x="1644538" y="1244600"/>
                </a:moveTo>
                <a:lnTo>
                  <a:pt x="1644538" y="1533950"/>
                </a:lnTo>
                <a:lnTo>
                  <a:pt x="1919386" y="1532757"/>
                </a:lnTo>
                <a:lnTo>
                  <a:pt x="2309813" y="1530372"/>
                </a:lnTo>
                <a:lnTo>
                  <a:pt x="2054824" y="1965986"/>
                </a:lnTo>
                <a:lnTo>
                  <a:pt x="2049263" y="1974333"/>
                </a:lnTo>
                <a:lnTo>
                  <a:pt x="2043703" y="1983077"/>
                </a:lnTo>
                <a:lnTo>
                  <a:pt x="2036951" y="1991423"/>
                </a:lnTo>
                <a:lnTo>
                  <a:pt x="2029802" y="1999373"/>
                </a:lnTo>
                <a:lnTo>
                  <a:pt x="2021858" y="2006924"/>
                </a:lnTo>
                <a:lnTo>
                  <a:pt x="2017092" y="2010501"/>
                </a:lnTo>
                <a:lnTo>
                  <a:pt x="2012326" y="2014078"/>
                </a:lnTo>
                <a:lnTo>
                  <a:pt x="2007162" y="2017656"/>
                </a:lnTo>
                <a:lnTo>
                  <a:pt x="2001999" y="2020835"/>
                </a:lnTo>
                <a:lnTo>
                  <a:pt x="1996439" y="2024412"/>
                </a:lnTo>
                <a:lnTo>
                  <a:pt x="1990481" y="2027592"/>
                </a:lnTo>
                <a:lnTo>
                  <a:pt x="1984126" y="2030772"/>
                </a:lnTo>
                <a:lnTo>
                  <a:pt x="1977771" y="2033554"/>
                </a:lnTo>
                <a:lnTo>
                  <a:pt x="1970622" y="2036336"/>
                </a:lnTo>
                <a:lnTo>
                  <a:pt x="1963075" y="2038721"/>
                </a:lnTo>
                <a:lnTo>
                  <a:pt x="1955132" y="2041503"/>
                </a:lnTo>
                <a:lnTo>
                  <a:pt x="1947188" y="2043490"/>
                </a:lnTo>
                <a:lnTo>
                  <a:pt x="1938450" y="2045875"/>
                </a:lnTo>
                <a:lnTo>
                  <a:pt x="1929712" y="2047862"/>
                </a:lnTo>
                <a:lnTo>
                  <a:pt x="1919783" y="2049452"/>
                </a:lnTo>
                <a:lnTo>
                  <a:pt x="1909853" y="2051042"/>
                </a:lnTo>
                <a:lnTo>
                  <a:pt x="1899527" y="2052632"/>
                </a:lnTo>
                <a:lnTo>
                  <a:pt x="1888406" y="2053824"/>
                </a:lnTo>
                <a:lnTo>
                  <a:pt x="1877285" y="2055017"/>
                </a:lnTo>
                <a:lnTo>
                  <a:pt x="1864972" y="2055812"/>
                </a:lnTo>
                <a:lnTo>
                  <a:pt x="1839155" y="2057004"/>
                </a:lnTo>
                <a:lnTo>
                  <a:pt x="1687036" y="2060979"/>
                </a:lnTo>
                <a:lnTo>
                  <a:pt x="1642552" y="2062171"/>
                </a:lnTo>
                <a:lnTo>
                  <a:pt x="1644140" y="2327275"/>
                </a:lnTo>
                <a:lnTo>
                  <a:pt x="1273175" y="1801439"/>
                </a:lnTo>
                <a:lnTo>
                  <a:pt x="1644538" y="1244600"/>
                </a:lnTo>
                <a:close/>
                <a:moveTo>
                  <a:pt x="639492" y="806450"/>
                </a:moveTo>
                <a:lnTo>
                  <a:pt x="939800" y="1403808"/>
                </a:lnTo>
                <a:lnTo>
                  <a:pt x="688684" y="1261221"/>
                </a:lnTo>
                <a:lnTo>
                  <a:pt x="554200" y="1500720"/>
                </a:lnTo>
                <a:lnTo>
                  <a:pt x="363781" y="1841500"/>
                </a:lnTo>
                <a:lnTo>
                  <a:pt x="111078" y="1404603"/>
                </a:lnTo>
                <a:lnTo>
                  <a:pt x="106318" y="1395865"/>
                </a:lnTo>
                <a:lnTo>
                  <a:pt x="101954" y="1386730"/>
                </a:lnTo>
                <a:lnTo>
                  <a:pt x="97987" y="1376403"/>
                </a:lnTo>
                <a:lnTo>
                  <a:pt x="94813" y="1366473"/>
                </a:lnTo>
                <a:lnTo>
                  <a:pt x="92036" y="1355750"/>
                </a:lnTo>
                <a:lnTo>
                  <a:pt x="91243" y="1349792"/>
                </a:lnTo>
                <a:lnTo>
                  <a:pt x="90449" y="1344231"/>
                </a:lnTo>
                <a:lnTo>
                  <a:pt x="90053" y="1337877"/>
                </a:lnTo>
                <a:lnTo>
                  <a:pt x="89656" y="1331919"/>
                </a:lnTo>
                <a:lnTo>
                  <a:pt x="89656" y="1325167"/>
                </a:lnTo>
                <a:lnTo>
                  <a:pt x="89656" y="1318415"/>
                </a:lnTo>
                <a:lnTo>
                  <a:pt x="90053" y="1311265"/>
                </a:lnTo>
                <a:lnTo>
                  <a:pt x="90846" y="1304116"/>
                </a:lnTo>
                <a:lnTo>
                  <a:pt x="92036" y="1296967"/>
                </a:lnTo>
                <a:lnTo>
                  <a:pt x="93226" y="1289421"/>
                </a:lnTo>
                <a:lnTo>
                  <a:pt x="95210" y="1281080"/>
                </a:lnTo>
                <a:lnTo>
                  <a:pt x="97193" y="1272739"/>
                </a:lnTo>
                <a:lnTo>
                  <a:pt x="99574" y="1264398"/>
                </a:lnTo>
                <a:lnTo>
                  <a:pt x="101954" y="1255263"/>
                </a:lnTo>
                <a:lnTo>
                  <a:pt x="105127" y="1246128"/>
                </a:lnTo>
                <a:lnTo>
                  <a:pt x="108698" y="1236596"/>
                </a:lnTo>
                <a:lnTo>
                  <a:pt x="112665" y="1226666"/>
                </a:lnTo>
                <a:lnTo>
                  <a:pt x="116632" y="1216737"/>
                </a:lnTo>
                <a:lnTo>
                  <a:pt x="121392" y="1206013"/>
                </a:lnTo>
                <a:lnTo>
                  <a:pt x="126550" y="1195289"/>
                </a:lnTo>
                <a:lnTo>
                  <a:pt x="138451" y="1172253"/>
                </a:lnTo>
                <a:lnTo>
                  <a:pt x="209462" y="1038006"/>
                </a:lnTo>
                <a:lnTo>
                  <a:pt x="230884" y="998685"/>
                </a:lnTo>
                <a:lnTo>
                  <a:pt x="0" y="869205"/>
                </a:lnTo>
                <a:lnTo>
                  <a:pt x="639492" y="806450"/>
                </a:lnTo>
                <a:close/>
                <a:moveTo>
                  <a:pt x="2139688" y="762000"/>
                </a:moveTo>
                <a:lnTo>
                  <a:pt x="2216641" y="898525"/>
                </a:lnTo>
                <a:lnTo>
                  <a:pt x="2276537" y="1004887"/>
                </a:lnTo>
                <a:lnTo>
                  <a:pt x="2318583" y="1079897"/>
                </a:lnTo>
                <a:lnTo>
                  <a:pt x="2324533" y="1091406"/>
                </a:lnTo>
                <a:lnTo>
                  <a:pt x="2330483" y="1103709"/>
                </a:lnTo>
                <a:lnTo>
                  <a:pt x="2336432" y="1116409"/>
                </a:lnTo>
                <a:lnTo>
                  <a:pt x="2341986" y="1129109"/>
                </a:lnTo>
                <a:lnTo>
                  <a:pt x="2347142" y="1141809"/>
                </a:lnTo>
                <a:lnTo>
                  <a:pt x="2352299" y="1155303"/>
                </a:lnTo>
                <a:lnTo>
                  <a:pt x="2357059" y="1168400"/>
                </a:lnTo>
                <a:lnTo>
                  <a:pt x="2361422" y="1181497"/>
                </a:lnTo>
                <a:lnTo>
                  <a:pt x="2369355" y="1207690"/>
                </a:lnTo>
                <a:lnTo>
                  <a:pt x="2376099" y="1232297"/>
                </a:lnTo>
                <a:lnTo>
                  <a:pt x="2382048" y="1255315"/>
                </a:lnTo>
                <a:lnTo>
                  <a:pt x="2384032" y="1265634"/>
                </a:lnTo>
                <a:lnTo>
                  <a:pt x="2385618" y="1275556"/>
                </a:lnTo>
                <a:lnTo>
                  <a:pt x="2388395" y="1294606"/>
                </a:lnTo>
                <a:lnTo>
                  <a:pt x="2389188" y="1304528"/>
                </a:lnTo>
                <a:lnTo>
                  <a:pt x="2389982" y="1314053"/>
                </a:lnTo>
                <a:lnTo>
                  <a:pt x="2390378" y="1323975"/>
                </a:lnTo>
                <a:lnTo>
                  <a:pt x="2390775" y="1334294"/>
                </a:lnTo>
                <a:lnTo>
                  <a:pt x="2390378" y="1344215"/>
                </a:lnTo>
                <a:lnTo>
                  <a:pt x="2389585" y="1354137"/>
                </a:lnTo>
                <a:lnTo>
                  <a:pt x="2388792" y="1364059"/>
                </a:lnTo>
                <a:lnTo>
                  <a:pt x="2387205" y="1373981"/>
                </a:lnTo>
                <a:lnTo>
                  <a:pt x="2385222" y="1384300"/>
                </a:lnTo>
                <a:lnTo>
                  <a:pt x="2382842" y="1393825"/>
                </a:lnTo>
                <a:lnTo>
                  <a:pt x="2379272" y="1403350"/>
                </a:lnTo>
                <a:lnTo>
                  <a:pt x="2375702" y="1412478"/>
                </a:lnTo>
                <a:lnTo>
                  <a:pt x="2371735" y="1421606"/>
                </a:lnTo>
                <a:lnTo>
                  <a:pt x="2366975" y="1430734"/>
                </a:lnTo>
                <a:lnTo>
                  <a:pt x="2345556" y="1467644"/>
                </a:lnTo>
                <a:lnTo>
                  <a:pt x="1902485" y="1470025"/>
                </a:lnTo>
                <a:lnTo>
                  <a:pt x="1654175" y="1038225"/>
                </a:lnTo>
                <a:lnTo>
                  <a:pt x="2139688" y="762000"/>
                </a:lnTo>
                <a:close/>
                <a:moveTo>
                  <a:pt x="1068388" y="0"/>
                </a:moveTo>
                <a:lnTo>
                  <a:pt x="1572620" y="0"/>
                </a:lnTo>
                <a:lnTo>
                  <a:pt x="1582538" y="0"/>
                </a:lnTo>
                <a:lnTo>
                  <a:pt x="1592853" y="794"/>
                </a:lnTo>
                <a:lnTo>
                  <a:pt x="1603565" y="2384"/>
                </a:lnTo>
                <a:lnTo>
                  <a:pt x="1613879" y="4767"/>
                </a:lnTo>
                <a:lnTo>
                  <a:pt x="1624591" y="7946"/>
                </a:lnTo>
                <a:lnTo>
                  <a:pt x="1629748" y="9932"/>
                </a:lnTo>
                <a:lnTo>
                  <a:pt x="1635302" y="11919"/>
                </a:lnTo>
                <a:lnTo>
                  <a:pt x="1640856" y="14700"/>
                </a:lnTo>
                <a:lnTo>
                  <a:pt x="1646807" y="17481"/>
                </a:lnTo>
                <a:lnTo>
                  <a:pt x="1652361" y="20659"/>
                </a:lnTo>
                <a:lnTo>
                  <a:pt x="1657915" y="24235"/>
                </a:lnTo>
                <a:lnTo>
                  <a:pt x="1663866" y="27810"/>
                </a:lnTo>
                <a:lnTo>
                  <a:pt x="1669420" y="32181"/>
                </a:lnTo>
                <a:lnTo>
                  <a:pt x="1675371" y="36948"/>
                </a:lnTo>
                <a:lnTo>
                  <a:pt x="1681322" y="41716"/>
                </a:lnTo>
                <a:lnTo>
                  <a:pt x="1687273" y="47675"/>
                </a:lnTo>
                <a:lnTo>
                  <a:pt x="1693620" y="53634"/>
                </a:lnTo>
                <a:lnTo>
                  <a:pt x="1699968" y="59991"/>
                </a:lnTo>
                <a:lnTo>
                  <a:pt x="1706315" y="66745"/>
                </a:lnTo>
                <a:lnTo>
                  <a:pt x="1712663" y="73896"/>
                </a:lnTo>
                <a:lnTo>
                  <a:pt x="1719010" y="81445"/>
                </a:lnTo>
                <a:lnTo>
                  <a:pt x="1725358" y="90185"/>
                </a:lnTo>
                <a:lnTo>
                  <a:pt x="1732102" y="98926"/>
                </a:lnTo>
                <a:lnTo>
                  <a:pt x="1739243" y="108063"/>
                </a:lnTo>
                <a:lnTo>
                  <a:pt x="1745987" y="117996"/>
                </a:lnTo>
                <a:lnTo>
                  <a:pt x="1759873" y="139847"/>
                </a:lnTo>
                <a:lnTo>
                  <a:pt x="1840010" y="268569"/>
                </a:lnTo>
                <a:lnTo>
                  <a:pt x="1863417" y="306709"/>
                </a:lnTo>
                <a:lnTo>
                  <a:pt x="2090738" y="171233"/>
                </a:lnTo>
                <a:lnTo>
                  <a:pt x="1824935" y="757238"/>
                </a:lnTo>
                <a:lnTo>
                  <a:pt x="1158047" y="718303"/>
                </a:lnTo>
                <a:lnTo>
                  <a:pt x="1407188" y="572100"/>
                </a:lnTo>
                <a:lnTo>
                  <a:pt x="1267145" y="335711"/>
                </a:lnTo>
                <a:lnTo>
                  <a:pt x="1068388" y="0"/>
                </a:lnTo>
                <a:close/>
                <a:moveTo>
                  <a:pt x="953254" y="0"/>
                </a:moveTo>
                <a:lnTo>
                  <a:pt x="996186" y="0"/>
                </a:lnTo>
                <a:lnTo>
                  <a:pt x="1222376" y="381372"/>
                </a:lnTo>
                <a:lnTo>
                  <a:pt x="975117" y="814388"/>
                </a:lnTo>
                <a:lnTo>
                  <a:pt x="490538" y="534318"/>
                </a:lnTo>
                <a:lnTo>
                  <a:pt x="569247" y="398851"/>
                </a:lnTo>
                <a:lnTo>
                  <a:pt x="630863" y="293180"/>
                </a:lnTo>
                <a:lnTo>
                  <a:pt x="674591" y="218891"/>
                </a:lnTo>
                <a:lnTo>
                  <a:pt x="681349" y="207768"/>
                </a:lnTo>
                <a:lnTo>
                  <a:pt x="689299" y="196645"/>
                </a:lnTo>
                <a:lnTo>
                  <a:pt x="697249" y="185521"/>
                </a:lnTo>
                <a:lnTo>
                  <a:pt x="705200" y="174001"/>
                </a:lnTo>
                <a:lnTo>
                  <a:pt x="713945" y="162877"/>
                </a:lnTo>
                <a:lnTo>
                  <a:pt x="722691" y="151754"/>
                </a:lnTo>
                <a:lnTo>
                  <a:pt x="731834" y="141028"/>
                </a:lnTo>
                <a:lnTo>
                  <a:pt x="740977" y="130302"/>
                </a:lnTo>
                <a:lnTo>
                  <a:pt x="759263" y="110439"/>
                </a:lnTo>
                <a:lnTo>
                  <a:pt x="777549" y="92165"/>
                </a:lnTo>
                <a:lnTo>
                  <a:pt x="794245" y="75480"/>
                </a:lnTo>
                <a:lnTo>
                  <a:pt x="802195" y="68329"/>
                </a:lnTo>
                <a:lnTo>
                  <a:pt x="809748" y="61973"/>
                </a:lnTo>
                <a:lnTo>
                  <a:pt x="824854" y="50452"/>
                </a:lnTo>
                <a:lnTo>
                  <a:pt x="832804" y="44493"/>
                </a:lnTo>
                <a:lnTo>
                  <a:pt x="841152" y="38534"/>
                </a:lnTo>
                <a:lnTo>
                  <a:pt x="849500" y="33370"/>
                </a:lnTo>
                <a:lnTo>
                  <a:pt x="857848" y="28206"/>
                </a:lnTo>
                <a:lnTo>
                  <a:pt x="866991" y="23438"/>
                </a:lnTo>
                <a:lnTo>
                  <a:pt x="876134" y="19068"/>
                </a:lnTo>
                <a:lnTo>
                  <a:pt x="884880" y="14699"/>
                </a:lnTo>
                <a:lnTo>
                  <a:pt x="894420" y="11123"/>
                </a:lnTo>
                <a:lnTo>
                  <a:pt x="903961" y="7945"/>
                </a:lnTo>
                <a:lnTo>
                  <a:pt x="913899" y="5164"/>
                </a:lnTo>
                <a:lnTo>
                  <a:pt x="923439" y="2781"/>
                </a:lnTo>
                <a:lnTo>
                  <a:pt x="933377" y="1192"/>
                </a:lnTo>
                <a:lnTo>
                  <a:pt x="943316" y="397"/>
                </a:lnTo>
                <a:lnTo>
                  <a:pt x="9532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7" name="KSO_Shape"/>
          <p:cNvSpPr/>
          <p:nvPr/>
        </p:nvSpPr>
        <p:spPr bwMode="auto">
          <a:xfrm>
            <a:off x="3382657" y="591143"/>
            <a:ext cx="363932" cy="461646"/>
          </a:xfrm>
          <a:custGeom>
            <a:avLst/>
            <a:gdLst>
              <a:gd name="T0" fmla="*/ 259322 w 2665412"/>
              <a:gd name="T1" fmla="*/ 2895285 h 3382963"/>
              <a:gd name="T2" fmla="*/ 511017 w 2665412"/>
              <a:gd name="T3" fmla="*/ 3155147 h 3382963"/>
              <a:gd name="T4" fmla="*/ 770965 w 2665412"/>
              <a:gd name="T5" fmla="*/ 2903852 h 3382963"/>
              <a:gd name="T6" fmla="*/ 519587 w 2665412"/>
              <a:gd name="T7" fmla="*/ 2643989 h 3382963"/>
              <a:gd name="T8" fmla="*/ 875071 w 2665412"/>
              <a:gd name="T9" fmla="*/ 2732514 h 3382963"/>
              <a:gd name="T10" fmla="*/ 732560 w 2665412"/>
              <a:gd name="T11" fmla="*/ 3231615 h 3382963"/>
              <a:gd name="T12" fmla="*/ 265987 w 2665412"/>
              <a:gd name="T13" fmla="*/ 3315697 h 3382963"/>
              <a:gd name="T14" fmla="*/ 147598 w 2665412"/>
              <a:gd name="T15" fmla="*/ 2750917 h 3382963"/>
              <a:gd name="T16" fmla="*/ 1831415 w 2665412"/>
              <a:gd name="T17" fmla="*/ 2257426 h 3382963"/>
              <a:gd name="T18" fmla="*/ 1993961 w 2665412"/>
              <a:gd name="T19" fmla="*/ 2438401 h 3382963"/>
              <a:gd name="T20" fmla="*/ 1847258 w 2665412"/>
              <a:gd name="T21" fmla="*/ 2409508 h 3382963"/>
              <a:gd name="T22" fmla="*/ 1685662 w 2665412"/>
              <a:gd name="T23" fmla="*/ 2468563 h 3382963"/>
              <a:gd name="T24" fmla="*/ 1995229 w 2665412"/>
              <a:gd name="T25" fmla="*/ 2640966 h 3382963"/>
              <a:gd name="T26" fmla="*/ 1952137 w 2665412"/>
              <a:gd name="T27" fmla="*/ 2838768 h 3382963"/>
              <a:gd name="T28" fmla="*/ 1735409 w 2665412"/>
              <a:gd name="T29" fmla="*/ 2918143 h 3382963"/>
              <a:gd name="T30" fmla="*/ 1580784 w 2665412"/>
              <a:gd name="T31" fmla="*/ 2728596 h 3382963"/>
              <a:gd name="T32" fmla="*/ 1742380 w 2665412"/>
              <a:gd name="T33" fmla="*/ 2773998 h 3382963"/>
              <a:gd name="T34" fmla="*/ 1881478 w 2665412"/>
              <a:gd name="T35" fmla="*/ 2691766 h 3382963"/>
              <a:gd name="T36" fmla="*/ 1563357 w 2665412"/>
              <a:gd name="T37" fmla="*/ 2467293 h 3382963"/>
              <a:gd name="T38" fmla="*/ 1692634 w 2665412"/>
              <a:gd name="T39" fmla="*/ 2322831 h 3382963"/>
              <a:gd name="T40" fmla="*/ 1625723 w 2665412"/>
              <a:gd name="T41" fmla="*/ 2198771 h 3382963"/>
              <a:gd name="T42" fmla="*/ 1410098 w 2665412"/>
              <a:gd name="T43" fmla="*/ 2430592 h 3382963"/>
              <a:gd name="T44" fmla="*/ 1421847 w 2665412"/>
              <a:gd name="T45" fmla="*/ 2757048 h 3382963"/>
              <a:gd name="T46" fmla="*/ 1653351 w 2665412"/>
              <a:gd name="T47" fmla="*/ 2972991 h 3382963"/>
              <a:gd name="T48" fmla="*/ 1980125 w 2665412"/>
              <a:gd name="T49" fmla="*/ 2960924 h 3382963"/>
              <a:gd name="T50" fmla="*/ 2195433 w 2665412"/>
              <a:gd name="T51" fmla="*/ 2729420 h 3382963"/>
              <a:gd name="T52" fmla="*/ 2184001 w 2665412"/>
              <a:gd name="T53" fmla="*/ 2402964 h 3382963"/>
              <a:gd name="T54" fmla="*/ 1952179 w 2665412"/>
              <a:gd name="T55" fmla="*/ 2187021 h 3382963"/>
              <a:gd name="T56" fmla="*/ 2156055 w 2665412"/>
              <a:gd name="T57" fmla="*/ 2032367 h 3382963"/>
              <a:gd name="T58" fmla="*/ 2395816 w 2665412"/>
              <a:gd name="T59" fmla="*/ 2850094 h 3382963"/>
              <a:gd name="T60" fmla="*/ 1619054 w 2665412"/>
              <a:gd name="T61" fmla="*/ 3205130 h 3382963"/>
              <a:gd name="T62" fmla="*/ 1161763 w 2665412"/>
              <a:gd name="T63" fmla="*/ 2697981 h 3382963"/>
              <a:gd name="T64" fmla="*/ 1590474 w 2665412"/>
              <a:gd name="T65" fmla="*/ 1963774 h 3382963"/>
              <a:gd name="T66" fmla="*/ 247746 w 2665412"/>
              <a:gd name="T67" fmla="*/ 2374875 h 3382963"/>
              <a:gd name="T68" fmla="*/ 90506 w 2665412"/>
              <a:gd name="T69" fmla="*/ 2382501 h 3382963"/>
              <a:gd name="T70" fmla="*/ 82882 w 2665412"/>
              <a:gd name="T71" fmla="*/ 2224911 h 3382963"/>
              <a:gd name="T72" fmla="*/ 1925231 w 2665412"/>
              <a:gd name="T73" fmla="*/ 1275421 h 3382963"/>
              <a:gd name="T74" fmla="*/ 2142932 w 2665412"/>
              <a:gd name="T75" fmla="*/ 1565745 h 3382963"/>
              <a:gd name="T76" fmla="*/ 2433411 w 2665412"/>
              <a:gd name="T77" fmla="*/ 1348081 h 3382963"/>
              <a:gd name="T78" fmla="*/ 2215710 w 2665412"/>
              <a:gd name="T79" fmla="*/ 1057758 h 3382963"/>
              <a:gd name="T80" fmla="*/ 2557039 w 2665412"/>
              <a:gd name="T81" fmla="*/ 1184676 h 3382963"/>
              <a:gd name="T82" fmla="*/ 2359043 w 2665412"/>
              <a:gd name="T83" fmla="*/ 1666644 h 3382963"/>
              <a:gd name="T84" fmla="*/ 1943029 w 2665412"/>
              <a:gd name="T85" fmla="*/ 1631742 h 3382963"/>
              <a:gd name="T86" fmla="*/ 1831795 w 2665412"/>
              <a:gd name="T87" fmla="*/ 1117727 h 3382963"/>
              <a:gd name="T88" fmla="*/ 1543971 w 2665412"/>
              <a:gd name="T89" fmla="*/ 596250 h 3382963"/>
              <a:gd name="T90" fmla="*/ 1297460 w 2665412"/>
              <a:gd name="T91" fmla="*/ 948099 h 3382963"/>
              <a:gd name="T92" fmla="*/ 1031888 w 2665412"/>
              <a:gd name="T93" fmla="*/ 755548 h 3382963"/>
              <a:gd name="T94" fmla="*/ 814631 w 2665412"/>
              <a:gd name="T95" fmla="*/ 602286 h 3382963"/>
              <a:gd name="T96" fmla="*/ 863801 w 2665412"/>
              <a:gd name="T97" fmla="*/ 640380 h 3382963"/>
              <a:gd name="T98" fmla="*/ 958650 w 2665412"/>
              <a:gd name="T99" fmla="*/ 731486 h 3382963"/>
              <a:gd name="T100" fmla="*/ 915825 w 2665412"/>
              <a:gd name="T101" fmla="*/ 1047026 h 3382963"/>
              <a:gd name="T102" fmla="*/ 1093788 w 2665412"/>
              <a:gd name="T103" fmla="*/ 1742545 h 3382963"/>
              <a:gd name="T104" fmla="*/ 941203 w 2665412"/>
              <a:gd name="T105" fmla="*/ 2331086 h 3382963"/>
              <a:gd name="T106" fmla="*/ 804162 w 2665412"/>
              <a:gd name="T107" fmla="*/ 2246646 h 3382963"/>
              <a:gd name="T108" fmla="*/ 518978 w 2665412"/>
              <a:gd name="T109" fmla="*/ 1458116 h 3382963"/>
              <a:gd name="T110" fmla="*/ 425714 w 2665412"/>
              <a:gd name="T111" fmla="*/ 1302568 h 3382963"/>
              <a:gd name="T112" fmla="*/ 154488 w 2665412"/>
              <a:gd name="T113" fmla="*/ 951475 h 3382963"/>
              <a:gd name="T114" fmla="*/ 4758 w 2665412"/>
              <a:gd name="T115" fmla="*/ 912429 h 3382963"/>
              <a:gd name="T116" fmla="*/ 912333 w 2665412"/>
              <a:gd name="T117" fmla="*/ 0 h 3382963"/>
              <a:gd name="T118" fmla="*/ 1112519 w 2665412"/>
              <a:gd name="T119" fmla="*/ 199433 h 3382963"/>
              <a:gd name="T120" fmla="*/ 953005 w 2665412"/>
              <a:gd name="T121" fmla="*/ 526732 h 3382963"/>
              <a:gd name="T122" fmla="*/ 719772 w 2665412"/>
              <a:gd name="T123" fmla="*/ 209293 h 3382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665412" h="3382963">
                <a:moveTo>
                  <a:pt x="506574" y="2643989"/>
                </a:moveTo>
                <a:lnTo>
                  <a:pt x="493243" y="2644624"/>
                </a:lnTo>
                <a:lnTo>
                  <a:pt x="480230" y="2646210"/>
                </a:lnTo>
                <a:lnTo>
                  <a:pt x="467217" y="2648431"/>
                </a:lnTo>
                <a:lnTo>
                  <a:pt x="454521" y="2650970"/>
                </a:lnTo>
                <a:lnTo>
                  <a:pt x="442460" y="2654460"/>
                </a:lnTo>
                <a:lnTo>
                  <a:pt x="430399" y="2658585"/>
                </a:lnTo>
                <a:lnTo>
                  <a:pt x="418655" y="2663027"/>
                </a:lnTo>
                <a:lnTo>
                  <a:pt x="407229" y="2667786"/>
                </a:lnTo>
                <a:lnTo>
                  <a:pt x="396120" y="2673180"/>
                </a:lnTo>
                <a:lnTo>
                  <a:pt x="385328" y="2679526"/>
                </a:lnTo>
                <a:lnTo>
                  <a:pt x="374854" y="2685872"/>
                </a:lnTo>
                <a:lnTo>
                  <a:pt x="364380" y="2692852"/>
                </a:lnTo>
                <a:lnTo>
                  <a:pt x="354858" y="2700784"/>
                </a:lnTo>
                <a:lnTo>
                  <a:pt x="345336" y="2708717"/>
                </a:lnTo>
                <a:lnTo>
                  <a:pt x="336449" y="2717284"/>
                </a:lnTo>
                <a:lnTo>
                  <a:pt x="327562" y="2725533"/>
                </a:lnTo>
                <a:lnTo>
                  <a:pt x="319310" y="2735052"/>
                </a:lnTo>
                <a:lnTo>
                  <a:pt x="312010" y="2744571"/>
                </a:lnTo>
                <a:lnTo>
                  <a:pt x="304710" y="2754724"/>
                </a:lnTo>
                <a:lnTo>
                  <a:pt x="298044" y="2764878"/>
                </a:lnTo>
                <a:lnTo>
                  <a:pt x="291696" y="2775348"/>
                </a:lnTo>
                <a:lnTo>
                  <a:pt x="285983" y="2786136"/>
                </a:lnTo>
                <a:lnTo>
                  <a:pt x="280905" y="2797241"/>
                </a:lnTo>
                <a:lnTo>
                  <a:pt x="276144" y="2808981"/>
                </a:lnTo>
                <a:lnTo>
                  <a:pt x="272018" y="2820721"/>
                </a:lnTo>
                <a:lnTo>
                  <a:pt x="268209" y="2832461"/>
                </a:lnTo>
                <a:lnTo>
                  <a:pt x="265353" y="2844835"/>
                </a:lnTo>
                <a:lnTo>
                  <a:pt x="263131" y="2857210"/>
                </a:lnTo>
                <a:lnTo>
                  <a:pt x="261226" y="2869584"/>
                </a:lnTo>
                <a:lnTo>
                  <a:pt x="259957" y="2882276"/>
                </a:lnTo>
                <a:lnTo>
                  <a:pt x="259322" y="2895285"/>
                </a:lnTo>
                <a:lnTo>
                  <a:pt x="259639" y="2908294"/>
                </a:lnTo>
                <a:lnTo>
                  <a:pt x="260274" y="2921620"/>
                </a:lnTo>
                <a:lnTo>
                  <a:pt x="261861" y="2934629"/>
                </a:lnTo>
                <a:lnTo>
                  <a:pt x="264083" y="2947638"/>
                </a:lnTo>
                <a:lnTo>
                  <a:pt x="266622" y="2960330"/>
                </a:lnTo>
                <a:lnTo>
                  <a:pt x="270113" y="2972704"/>
                </a:lnTo>
                <a:lnTo>
                  <a:pt x="273922" y="2984444"/>
                </a:lnTo>
                <a:lnTo>
                  <a:pt x="278366" y="2996501"/>
                </a:lnTo>
                <a:lnTo>
                  <a:pt x="283444" y="3007924"/>
                </a:lnTo>
                <a:lnTo>
                  <a:pt x="288840" y="3019029"/>
                </a:lnTo>
                <a:lnTo>
                  <a:pt x="294870" y="3029817"/>
                </a:lnTo>
                <a:lnTo>
                  <a:pt x="301536" y="3040605"/>
                </a:lnTo>
                <a:lnTo>
                  <a:pt x="308836" y="3050441"/>
                </a:lnTo>
                <a:lnTo>
                  <a:pt x="316136" y="3060277"/>
                </a:lnTo>
                <a:lnTo>
                  <a:pt x="323753" y="3069478"/>
                </a:lnTo>
                <a:lnTo>
                  <a:pt x="332323" y="3078680"/>
                </a:lnTo>
                <a:lnTo>
                  <a:pt x="341210" y="3087247"/>
                </a:lnTo>
                <a:lnTo>
                  <a:pt x="350732" y="3095496"/>
                </a:lnTo>
                <a:lnTo>
                  <a:pt x="360254" y="3103429"/>
                </a:lnTo>
                <a:lnTo>
                  <a:pt x="370411" y="3110409"/>
                </a:lnTo>
                <a:lnTo>
                  <a:pt x="380250" y="3117072"/>
                </a:lnTo>
                <a:lnTo>
                  <a:pt x="391041" y="3123418"/>
                </a:lnTo>
                <a:lnTo>
                  <a:pt x="401833" y="3128812"/>
                </a:lnTo>
                <a:lnTo>
                  <a:pt x="412942" y="3134206"/>
                </a:lnTo>
                <a:lnTo>
                  <a:pt x="424685" y="3138965"/>
                </a:lnTo>
                <a:lnTo>
                  <a:pt x="436429" y="3143090"/>
                </a:lnTo>
                <a:lnTo>
                  <a:pt x="448173" y="3146580"/>
                </a:lnTo>
                <a:lnTo>
                  <a:pt x="460551" y="3149753"/>
                </a:lnTo>
                <a:lnTo>
                  <a:pt x="472930" y="3151974"/>
                </a:lnTo>
                <a:lnTo>
                  <a:pt x="485626" y="3153878"/>
                </a:lnTo>
                <a:lnTo>
                  <a:pt x="498004" y="3154830"/>
                </a:lnTo>
                <a:lnTo>
                  <a:pt x="511017" y="3155147"/>
                </a:lnTo>
                <a:lnTo>
                  <a:pt x="524030" y="3155147"/>
                </a:lnTo>
                <a:lnTo>
                  <a:pt x="537044" y="3154513"/>
                </a:lnTo>
                <a:lnTo>
                  <a:pt x="550374" y="3152926"/>
                </a:lnTo>
                <a:lnTo>
                  <a:pt x="563070" y="3150705"/>
                </a:lnTo>
                <a:lnTo>
                  <a:pt x="575766" y="3148167"/>
                </a:lnTo>
                <a:lnTo>
                  <a:pt x="588462" y="3144994"/>
                </a:lnTo>
                <a:lnTo>
                  <a:pt x="600206" y="3141186"/>
                </a:lnTo>
                <a:lnTo>
                  <a:pt x="612267" y="3136744"/>
                </a:lnTo>
                <a:lnTo>
                  <a:pt x="623693" y="3131668"/>
                </a:lnTo>
                <a:lnTo>
                  <a:pt x="634802" y="3125956"/>
                </a:lnTo>
                <a:lnTo>
                  <a:pt x="645593" y="3119928"/>
                </a:lnTo>
                <a:lnTo>
                  <a:pt x="656067" y="3113265"/>
                </a:lnTo>
                <a:lnTo>
                  <a:pt x="665907" y="3106284"/>
                </a:lnTo>
                <a:lnTo>
                  <a:pt x="676063" y="3098986"/>
                </a:lnTo>
                <a:lnTo>
                  <a:pt x="685268" y="3090737"/>
                </a:lnTo>
                <a:lnTo>
                  <a:pt x="694155" y="3082487"/>
                </a:lnTo>
                <a:lnTo>
                  <a:pt x="702725" y="3073603"/>
                </a:lnTo>
                <a:lnTo>
                  <a:pt x="710977" y="3064402"/>
                </a:lnTo>
                <a:lnTo>
                  <a:pt x="718594" y="3054566"/>
                </a:lnTo>
                <a:lnTo>
                  <a:pt x="725894" y="3045047"/>
                </a:lnTo>
                <a:lnTo>
                  <a:pt x="732560" y="3034576"/>
                </a:lnTo>
                <a:lnTo>
                  <a:pt x="738908" y="3023788"/>
                </a:lnTo>
                <a:lnTo>
                  <a:pt x="744621" y="3013000"/>
                </a:lnTo>
                <a:lnTo>
                  <a:pt x="750017" y="3001895"/>
                </a:lnTo>
                <a:lnTo>
                  <a:pt x="754460" y="2990472"/>
                </a:lnTo>
                <a:lnTo>
                  <a:pt x="758586" y="2979050"/>
                </a:lnTo>
                <a:lnTo>
                  <a:pt x="762078" y="2966676"/>
                </a:lnTo>
                <a:lnTo>
                  <a:pt x="765252" y="2954618"/>
                </a:lnTo>
                <a:lnTo>
                  <a:pt x="767473" y="2942244"/>
                </a:lnTo>
                <a:lnTo>
                  <a:pt x="769378" y="2929870"/>
                </a:lnTo>
                <a:lnTo>
                  <a:pt x="770330" y="2916861"/>
                </a:lnTo>
                <a:lnTo>
                  <a:pt x="770965" y="2903852"/>
                </a:lnTo>
                <a:lnTo>
                  <a:pt x="770647" y="2890843"/>
                </a:lnTo>
                <a:lnTo>
                  <a:pt x="770013" y="2877834"/>
                </a:lnTo>
                <a:lnTo>
                  <a:pt x="768426" y="2864507"/>
                </a:lnTo>
                <a:lnTo>
                  <a:pt x="766521" y="2851816"/>
                </a:lnTo>
                <a:lnTo>
                  <a:pt x="763982" y="2839441"/>
                </a:lnTo>
                <a:lnTo>
                  <a:pt x="760808" y="2827067"/>
                </a:lnTo>
                <a:lnTo>
                  <a:pt x="756682" y="2814692"/>
                </a:lnTo>
                <a:lnTo>
                  <a:pt x="752238" y="2802953"/>
                </a:lnTo>
                <a:lnTo>
                  <a:pt x="747160" y="2791530"/>
                </a:lnTo>
                <a:lnTo>
                  <a:pt x="741764" y="2780108"/>
                </a:lnTo>
                <a:lnTo>
                  <a:pt x="735416" y="2769637"/>
                </a:lnTo>
                <a:lnTo>
                  <a:pt x="729068" y="2759166"/>
                </a:lnTo>
                <a:lnTo>
                  <a:pt x="722086" y="2749013"/>
                </a:lnTo>
                <a:lnTo>
                  <a:pt x="714468" y="2739177"/>
                </a:lnTo>
                <a:lnTo>
                  <a:pt x="706533" y="2729658"/>
                </a:lnTo>
                <a:lnTo>
                  <a:pt x="697964" y="2720774"/>
                </a:lnTo>
                <a:lnTo>
                  <a:pt x="689394" y="2712207"/>
                </a:lnTo>
                <a:lnTo>
                  <a:pt x="680189" y="2704275"/>
                </a:lnTo>
                <a:lnTo>
                  <a:pt x="670350" y="2696342"/>
                </a:lnTo>
                <a:lnTo>
                  <a:pt x="660511" y="2689362"/>
                </a:lnTo>
                <a:lnTo>
                  <a:pt x="650037" y="2682382"/>
                </a:lnTo>
                <a:lnTo>
                  <a:pt x="639563" y="2676353"/>
                </a:lnTo>
                <a:lnTo>
                  <a:pt x="628771" y="2670324"/>
                </a:lnTo>
                <a:lnTo>
                  <a:pt x="617662" y="2665248"/>
                </a:lnTo>
                <a:lnTo>
                  <a:pt x="606236" y="2660171"/>
                </a:lnTo>
                <a:lnTo>
                  <a:pt x="594175" y="2656364"/>
                </a:lnTo>
                <a:lnTo>
                  <a:pt x="582431" y="2652873"/>
                </a:lnTo>
                <a:lnTo>
                  <a:pt x="570053" y="2650018"/>
                </a:lnTo>
                <a:lnTo>
                  <a:pt x="557992" y="2647479"/>
                </a:lnTo>
                <a:lnTo>
                  <a:pt x="545296" y="2645576"/>
                </a:lnTo>
                <a:lnTo>
                  <a:pt x="532600" y="2644306"/>
                </a:lnTo>
                <a:lnTo>
                  <a:pt x="519587" y="2643989"/>
                </a:lnTo>
                <a:lnTo>
                  <a:pt x="506574" y="2643989"/>
                </a:lnTo>
                <a:close/>
                <a:moveTo>
                  <a:pt x="552279" y="2413000"/>
                </a:moveTo>
                <a:lnTo>
                  <a:pt x="560214" y="2505650"/>
                </a:lnTo>
                <a:lnTo>
                  <a:pt x="569736" y="2506602"/>
                </a:lnTo>
                <a:lnTo>
                  <a:pt x="578940" y="2508188"/>
                </a:lnTo>
                <a:lnTo>
                  <a:pt x="588779" y="2510092"/>
                </a:lnTo>
                <a:lnTo>
                  <a:pt x="597984" y="2511678"/>
                </a:lnTo>
                <a:lnTo>
                  <a:pt x="607506" y="2513582"/>
                </a:lnTo>
                <a:lnTo>
                  <a:pt x="617028" y="2516120"/>
                </a:lnTo>
                <a:lnTo>
                  <a:pt x="626232" y="2518976"/>
                </a:lnTo>
                <a:lnTo>
                  <a:pt x="635119" y="2521514"/>
                </a:lnTo>
                <a:lnTo>
                  <a:pt x="644006" y="2524370"/>
                </a:lnTo>
                <a:lnTo>
                  <a:pt x="653211" y="2527860"/>
                </a:lnTo>
                <a:lnTo>
                  <a:pt x="661780" y="2531033"/>
                </a:lnTo>
                <a:lnTo>
                  <a:pt x="670668" y="2534841"/>
                </a:lnTo>
                <a:lnTo>
                  <a:pt x="679237" y="2538648"/>
                </a:lnTo>
                <a:lnTo>
                  <a:pt x="687807" y="2542773"/>
                </a:lnTo>
                <a:lnTo>
                  <a:pt x="696377" y="2547215"/>
                </a:lnTo>
                <a:lnTo>
                  <a:pt x="704629" y="2551657"/>
                </a:lnTo>
                <a:lnTo>
                  <a:pt x="764299" y="2480266"/>
                </a:lnTo>
                <a:lnTo>
                  <a:pt x="884275" y="2581165"/>
                </a:lnTo>
                <a:lnTo>
                  <a:pt x="824922" y="2651921"/>
                </a:lnTo>
                <a:lnTo>
                  <a:pt x="830953" y="2659219"/>
                </a:lnTo>
                <a:lnTo>
                  <a:pt x="836348" y="2666517"/>
                </a:lnTo>
                <a:lnTo>
                  <a:pt x="842062" y="2674449"/>
                </a:lnTo>
                <a:lnTo>
                  <a:pt x="847140" y="2682382"/>
                </a:lnTo>
                <a:lnTo>
                  <a:pt x="852536" y="2690314"/>
                </a:lnTo>
                <a:lnTo>
                  <a:pt x="857297" y="2698563"/>
                </a:lnTo>
                <a:lnTo>
                  <a:pt x="862057" y="2706813"/>
                </a:lnTo>
                <a:lnTo>
                  <a:pt x="866501" y="2715380"/>
                </a:lnTo>
                <a:lnTo>
                  <a:pt x="870945" y="2723947"/>
                </a:lnTo>
                <a:lnTo>
                  <a:pt x="875071" y="2732514"/>
                </a:lnTo>
                <a:lnTo>
                  <a:pt x="879197" y="2741398"/>
                </a:lnTo>
                <a:lnTo>
                  <a:pt x="883006" y="2750282"/>
                </a:lnTo>
                <a:lnTo>
                  <a:pt x="886497" y="2759166"/>
                </a:lnTo>
                <a:lnTo>
                  <a:pt x="889671" y="2768050"/>
                </a:lnTo>
                <a:lnTo>
                  <a:pt x="892845" y="2777252"/>
                </a:lnTo>
                <a:lnTo>
                  <a:pt x="896019" y="2786453"/>
                </a:lnTo>
                <a:lnTo>
                  <a:pt x="986794" y="2779156"/>
                </a:lnTo>
                <a:lnTo>
                  <a:pt x="1000125" y="2934629"/>
                </a:lnTo>
                <a:lnTo>
                  <a:pt x="909667" y="2942879"/>
                </a:lnTo>
                <a:lnTo>
                  <a:pt x="908397" y="2952397"/>
                </a:lnTo>
                <a:lnTo>
                  <a:pt x="907128" y="2962233"/>
                </a:lnTo>
                <a:lnTo>
                  <a:pt x="905541" y="2971752"/>
                </a:lnTo>
                <a:lnTo>
                  <a:pt x="903636" y="2981588"/>
                </a:lnTo>
                <a:lnTo>
                  <a:pt x="901415" y="2990790"/>
                </a:lnTo>
                <a:lnTo>
                  <a:pt x="899193" y="3000309"/>
                </a:lnTo>
                <a:lnTo>
                  <a:pt x="896654" y="3009827"/>
                </a:lnTo>
                <a:lnTo>
                  <a:pt x="893797" y="3019029"/>
                </a:lnTo>
                <a:lnTo>
                  <a:pt x="890623" y="3027913"/>
                </a:lnTo>
                <a:lnTo>
                  <a:pt x="887449" y="3036797"/>
                </a:lnTo>
                <a:lnTo>
                  <a:pt x="883958" y="3045999"/>
                </a:lnTo>
                <a:lnTo>
                  <a:pt x="880149" y="3054566"/>
                </a:lnTo>
                <a:lnTo>
                  <a:pt x="876658" y="3063450"/>
                </a:lnTo>
                <a:lnTo>
                  <a:pt x="872532" y="3072017"/>
                </a:lnTo>
                <a:lnTo>
                  <a:pt x="868088" y="3080584"/>
                </a:lnTo>
                <a:lnTo>
                  <a:pt x="863644" y="3089150"/>
                </a:lnTo>
                <a:lnTo>
                  <a:pt x="933154" y="3147532"/>
                </a:lnTo>
                <a:lnTo>
                  <a:pt x="831905" y="3267151"/>
                </a:lnTo>
                <a:lnTo>
                  <a:pt x="763347" y="3209404"/>
                </a:lnTo>
                <a:lnTo>
                  <a:pt x="755730" y="3215433"/>
                </a:lnTo>
                <a:lnTo>
                  <a:pt x="748112" y="3221144"/>
                </a:lnTo>
                <a:lnTo>
                  <a:pt x="740177" y="3226538"/>
                </a:lnTo>
                <a:lnTo>
                  <a:pt x="732560" y="3231615"/>
                </a:lnTo>
                <a:lnTo>
                  <a:pt x="724307" y="3237009"/>
                </a:lnTo>
                <a:lnTo>
                  <a:pt x="716055" y="3242085"/>
                </a:lnTo>
                <a:lnTo>
                  <a:pt x="707485" y="3246527"/>
                </a:lnTo>
                <a:lnTo>
                  <a:pt x="698916" y="3251287"/>
                </a:lnTo>
                <a:lnTo>
                  <a:pt x="690346" y="3256046"/>
                </a:lnTo>
                <a:lnTo>
                  <a:pt x="681459" y="3259854"/>
                </a:lnTo>
                <a:lnTo>
                  <a:pt x="672572" y="3263979"/>
                </a:lnTo>
                <a:lnTo>
                  <a:pt x="663685" y="3267786"/>
                </a:lnTo>
                <a:lnTo>
                  <a:pt x="654480" y="3271276"/>
                </a:lnTo>
                <a:lnTo>
                  <a:pt x="645593" y="3274449"/>
                </a:lnTo>
                <a:lnTo>
                  <a:pt x="635754" y="3277305"/>
                </a:lnTo>
                <a:lnTo>
                  <a:pt x="626549" y="3280478"/>
                </a:lnTo>
                <a:lnTo>
                  <a:pt x="634484" y="3369637"/>
                </a:lnTo>
                <a:lnTo>
                  <a:pt x="478008" y="3382963"/>
                </a:lnTo>
                <a:lnTo>
                  <a:pt x="470390" y="3293804"/>
                </a:lnTo>
                <a:lnTo>
                  <a:pt x="460551" y="3292535"/>
                </a:lnTo>
                <a:lnTo>
                  <a:pt x="451029" y="3291266"/>
                </a:lnTo>
                <a:lnTo>
                  <a:pt x="441190" y="3289362"/>
                </a:lnTo>
                <a:lnTo>
                  <a:pt x="431668" y="3287458"/>
                </a:lnTo>
                <a:lnTo>
                  <a:pt x="421829" y="3285237"/>
                </a:lnTo>
                <a:lnTo>
                  <a:pt x="412624" y="3283016"/>
                </a:lnTo>
                <a:lnTo>
                  <a:pt x="403420" y="3280478"/>
                </a:lnTo>
                <a:lnTo>
                  <a:pt x="394215" y="3277305"/>
                </a:lnTo>
                <a:lnTo>
                  <a:pt x="384693" y="3274449"/>
                </a:lnTo>
                <a:lnTo>
                  <a:pt x="375806" y="3271276"/>
                </a:lnTo>
                <a:lnTo>
                  <a:pt x="366919" y="3267786"/>
                </a:lnTo>
                <a:lnTo>
                  <a:pt x="358032" y="3263979"/>
                </a:lnTo>
                <a:lnTo>
                  <a:pt x="349145" y="3259854"/>
                </a:lnTo>
                <a:lnTo>
                  <a:pt x="340575" y="3256046"/>
                </a:lnTo>
                <a:lnTo>
                  <a:pt x="332006" y="3251921"/>
                </a:lnTo>
                <a:lnTo>
                  <a:pt x="323436" y="3246845"/>
                </a:lnTo>
                <a:lnTo>
                  <a:pt x="265987" y="3315697"/>
                </a:lnTo>
                <a:lnTo>
                  <a:pt x="146012" y="3214798"/>
                </a:lnTo>
                <a:lnTo>
                  <a:pt x="204412" y="3145628"/>
                </a:lnTo>
                <a:lnTo>
                  <a:pt x="198382" y="3138331"/>
                </a:lnTo>
                <a:lnTo>
                  <a:pt x="192669" y="3130398"/>
                </a:lnTo>
                <a:lnTo>
                  <a:pt x="187273" y="3122466"/>
                </a:lnTo>
                <a:lnTo>
                  <a:pt x="181877" y="3114851"/>
                </a:lnTo>
                <a:lnTo>
                  <a:pt x="176799" y="3106602"/>
                </a:lnTo>
                <a:lnTo>
                  <a:pt x="172038" y="3098352"/>
                </a:lnTo>
                <a:lnTo>
                  <a:pt x="167277" y="3089785"/>
                </a:lnTo>
                <a:lnTo>
                  <a:pt x="162834" y="3081853"/>
                </a:lnTo>
                <a:lnTo>
                  <a:pt x="158390" y="3072969"/>
                </a:lnTo>
                <a:lnTo>
                  <a:pt x="154264" y="3064402"/>
                </a:lnTo>
                <a:lnTo>
                  <a:pt x="150455" y="3055517"/>
                </a:lnTo>
                <a:lnTo>
                  <a:pt x="146646" y="3046633"/>
                </a:lnTo>
                <a:lnTo>
                  <a:pt x="143155" y="3037114"/>
                </a:lnTo>
                <a:lnTo>
                  <a:pt x="139664" y="3028230"/>
                </a:lnTo>
                <a:lnTo>
                  <a:pt x="136807" y="3018711"/>
                </a:lnTo>
                <a:lnTo>
                  <a:pt x="133633" y="3009193"/>
                </a:lnTo>
                <a:lnTo>
                  <a:pt x="43175" y="3017125"/>
                </a:lnTo>
                <a:lnTo>
                  <a:pt x="30162" y="2861334"/>
                </a:lnTo>
                <a:lnTo>
                  <a:pt x="121255" y="2853402"/>
                </a:lnTo>
                <a:lnTo>
                  <a:pt x="122207" y="2843249"/>
                </a:lnTo>
                <a:lnTo>
                  <a:pt x="123794" y="2833730"/>
                </a:lnTo>
                <a:lnTo>
                  <a:pt x="125698" y="2824529"/>
                </a:lnTo>
                <a:lnTo>
                  <a:pt x="127285" y="2814692"/>
                </a:lnTo>
                <a:lnTo>
                  <a:pt x="129824" y="2805491"/>
                </a:lnTo>
                <a:lnTo>
                  <a:pt x="132046" y="2796290"/>
                </a:lnTo>
                <a:lnTo>
                  <a:pt x="134903" y="2787088"/>
                </a:lnTo>
                <a:lnTo>
                  <a:pt x="137442" y="2777569"/>
                </a:lnTo>
                <a:lnTo>
                  <a:pt x="140298" y="2768685"/>
                </a:lnTo>
                <a:lnTo>
                  <a:pt x="143790" y="2759801"/>
                </a:lnTo>
                <a:lnTo>
                  <a:pt x="147598" y="2750917"/>
                </a:lnTo>
                <a:lnTo>
                  <a:pt x="151090" y="2742032"/>
                </a:lnTo>
                <a:lnTo>
                  <a:pt x="154899" y="2733466"/>
                </a:lnTo>
                <a:lnTo>
                  <a:pt x="159025" y="2724899"/>
                </a:lnTo>
                <a:lnTo>
                  <a:pt x="167912" y="2707765"/>
                </a:lnTo>
                <a:lnTo>
                  <a:pt x="97450" y="2648749"/>
                </a:lnTo>
                <a:lnTo>
                  <a:pt x="198382" y="2528812"/>
                </a:lnTo>
                <a:lnTo>
                  <a:pt x="269161" y="2588780"/>
                </a:lnTo>
                <a:lnTo>
                  <a:pt x="284079" y="2577675"/>
                </a:lnTo>
                <a:lnTo>
                  <a:pt x="299631" y="2566887"/>
                </a:lnTo>
                <a:lnTo>
                  <a:pt x="307884" y="2561493"/>
                </a:lnTo>
                <a:lnTo>
                  <a:pt x="315819" y="2556734"/>
                </a:lnTo>
                <a:lnTo>
                  <a:pt x="324388" y="2552292"/>
                </a:lnTo>
                <a:lnTo>
                  <a:pt x="332323" y="2547532"/>
                </a:lnTo>
                <a:lnTo>
                  <a:pt x="340893" y="2543407"/>
                </a:lnTo>
                <a:lnTo>
                  <a:pt x="349463" y="2539283"/>
                </a:lnTo>
                <a:lnTo>
                  <a:pt x="358350" y="2535158"/>
                </a:lnTo>
                <a:lnTo>
                  <a:pt x="367237" y="2531350"/>
                </a:lnTo>
                <a:lnTo>
                  <a:pt x="376124" y="2528177"/>
                </a:lnTo>
                <a:lnTo>
                  <a:pt x="385646" y="2524687"/>
                </a:lnTo>
                <a:lnTo>
                  <a:pt x="394533" y="2521832"/>
                </a:lnTo>
                <a:lnTo>
                  <a:pt x="403737" y="2518976"/>
                </a:lnTo>
                <a:lnTo>
                  <a:pt x="396120" y="2426327"/>
                </a:lnTo>
                <a:lnTo>
                  <a:pt x="552279" y="2413000"/>
                </a:lnTo>
                <a:close/>
                <a:moveTo>
                  <a:pt x="1753153" y="2246313"/>
                </a:moveTo>
                <a:lnTo>
                  <a:pt x="1813988" y="2246313"/>
                </a:lnTo>
                <a:lnTo>
                  <a:pt x="1817474" y="2246631"/>
                </a:lnTo>
                <a:lnTo>
                  <a:pt x="1820959" y="2247583"/>
                </a:lnTo>
                <a:lnTo>
                  <a:pt x="1823811" y="2248536"/>
                </a:lnTo>
                <a:lnTo>
                  <a:pt x="1826346" y="2250441"/>
                </a:lnTo>
                <a:lnTo>
                  <a:pt x="1828564" y="2252346"/>
                </a:lnTo>
                <a:lnTo>
                  <a:pt x="1830148" y="2254886"/>
                </a:lnTo>
                <a:lnTo>
                  <a:pt x="1831415" y="2257426"/>
                </a:lnTo>
                <a:lnTo>
                  <a:pt x="1831732" y="2259966"/>
                </a:lnTo>
                <a:lnTo>
                  <a:pt x="1831732" y="2310766"/>
                </a:lnTo>
                <a:lnTo>
                  <a:pt x="1842188" y="2312036"/>
                </a:lnTo>
                <a:lnTo>
                  <a:pt x="1852011" y="2313623"/>
                </a:lnTo>
                <a:lnTo>
                  <a:pt x="1862467" y="2315528"/>
                </a:lnTo>
                <a:lnTo>
                  <a:pt x="1871973" y="2317751"/>
                </a:lnTo>
                <a:lnTo>
                  <a:pt x="1880528" y="2319973"/>
                </a:lnTo>
                <a:lnTo>
                  <a:pt x="1889400" y="2322513"/>
                </a:lnTo>
                <a:lnTo>
                  <a:pt x="1897955" y="2325371"/>
                </a:lnTo>
                <a:lnTo>
                  <a:pt x="1907460" y="2328863"/>
                </a:lnTo>
                <a:lnTo>
                  <a:pt x="1916332" y="2332673"/>
                </a:lnTo>
                <a:lnTo>
                  <a:pt x="1925204" y="2336801"/>
                </a:lnTo>
                <a:lnTo>
                  <a:pt x="1934393" y="2341246"/>
                </a:lnTo>
                <a:lnTo>
                  <a:pt x="1942948" y="2345691"/>
                </a:lnTo>
                <a:lnTo>
                  <a:pt x="1951503" y="2350771"/>
                </a:lnTo>
                <a:lnTo>
                  <a:pt x="1960058" y="2355851"/>
                </a:lnTo>
                <a:lnTo>
                  <a:pt x="1967662" y="2361566"/>
                </a:lnTo>
                <a:lnTo>
                  <a:pt x="1975267" y="2367281"/>
                </a:lnTo>
                <a:lnTo>
                  <a:pt x="1982238" y="2372996"/>
                </a:lnTo>
                <a:lnTo>
                  <a:pt x="1988575" y="2379346"/>
                </a:lnTo>
                <a:lnTo>
                  <a:pt x="1994278" y="2385378"/>
                </a:lnTo>
                <a:lnTo>
                  <a:pt x="1999665" y="2392046"/>
                </a:lnTo>
                <a:lnTo>
                  <a:pt x="2002199" y="2396491"/>
                </a:lnTo>
                <a:lnTo>
                  <a:pt x="2004100" y="2401253"/>
                </a:lnTo>
                <a:lnTo>
                  <a:pt x="2005051" y="2406016"/>
                </a:lnTo>
                <a:lnTo>
                  <a:pt x="2005685" y="2411413"/>
                </a:lnTo>
                <a:lnTo>
                  <a:pt x="2005051" y="2416493"/>
                </a:lnTo>
                <a:lnTo>
                  <a:pt x="2003784" y="2421891"/>
                </a:lnTo>
                <a:lnTo>
                  <a:pt x="2001566" y="2427288"/>
                </a:lnTo>
                <a:lnTo>
                  <a:pt x="1998397" y="2432368"/>
                </a:lnTo>
                <a:lnTo>
                  <a:pt x="1996179" y="2435543"/>
                </a:lnTo>
                <a:lnTo>
                  <a:pt x="1993961" y="2438401"/>
                </a:lnTo>
                <a:lnTo>
                  <a:pt x="1991426" y="2441576"/>
                </a:lnTo>
                <a:lnTo>
                  <a:pt x="1988575" y="2444433"/>
                </a:lnTo>
                <a:lnTo>
                  <a:pt x="1985406" y="2447291"/>
                </a:lnTo>
                <a:lnTo>
                  <a:pt x="1982238" y="2449831"/>
                </a:lnTo>
                <a:lnTo>
                  <a:pt x="1978435" y="2452688"/>
                </a:lnTo>
                <a:lnTo>
                  <a:pt x="1974633" y="2454911"/>
                </a:lnTo>
                <a:lnTo>
                  <a:pt x="1971148" y="2457133"/>
                </a:lnTo>
                <a:lnTo>
                  <a:pt x="1967029" y="2459038"/>
                </a:lnTo>
                <a:lnTo>
                  <a:pt x="1962910" y="2460626"/>
                </a:lnTo>
                <a:lnTo>
                  <a:pt x="1958790" y="2462213"/>
                </a:lnTo>
                <a:lnTo>
                  <a:pt x="1954671" y="2463483"/>
                </a:lnTo>
                <a:lnTo>
                  <a:pt x="1950235" y="2464118"/>
                </a:lnTo>
                <a:lnTo>
                  <a:pt x="1945799" y="2464753"/>
                </a:lnTo>
                <a:lnTo>
                  <a:pt x="1941364" y="2464753"/>
                </a:lnTo>
                <a:lnTo>
                  <a:pt x="1936294" y="2464753"/>
                </a:lnTo>
                <a:lnTo>
                  <a:pt x="1931541" y="2464118"/>
                </a:lnTo>
                <a:lnTo>
                  <a:pt x="1926471" y="2462531"/>
                </a:lnTo>
                <a:lnTo>
                  <a:pt x="1922035" y="2460626"/>
                </a:lnTo>
                <a:lnTo>
                  <a:pt x="1917916" y="2458403"/>
                </a:lnTo>
                <a:lnTo>
                  <a:pt x="1914431" y="2455546"/>
                </a:lnTo>
                <a:lnTo>
                  <a:pt x="1910946" y="2452688"/>
                </a:lnTo>
                <a:lnTo>
                  <a:pt x="1908094" y="2448878"/>
                </a:lnTo>
                <a:lnTo>
                  <a:pt x="1904925" y="2445068"/>
                </a:lnTo>
                <a:lnTo>
                  <a:pt x="1903341" y="2443798"/>
                </a:lnTo>
                <a:lnTo>
                  <a:pt x="1897004" y="2438401"/>
                </a:lnTo>
                <a:lnTo>
                  <a:pt x="1890667" y="2433638"/>
                </a:lnTo>
                <a:lnTo>
                  <a:pt x="1883696" y="2429193"/>
                </a:lnTo>
                <a:lnTo>
                  <a:pt x="1876092" y="2424431"/>
                </a:lnTo>
                <a:lnTo>
                  <a:pt x="1868804" y="2419986"/>
                </a:lnTo>
                <a:lnTo>
                  <a:pt x="1861200" y="2415858"/>
                </a:lnTo>
                <a:lnTo>
                  <a:pt x="1853912" y="2412366"/>
                </a:lnTo>
                <a:lnTo>
                  <a:pt x="1847258" y="2409508"/>
                </a:lnTo>
                <a:lnTo>
                  <a:pt x="1840921" y="2407286"/>
                </a:lnTo>
                <a:lnTo>
                  <a:pt x="1834267" y="2405381"/>
                </a:lnTo>
                <a:lnTo>
                  <a:pt x="1827296" y="2403793"/>
                </a:lnTo>
                <a:lnTo>
                  <a:pt x="1820642" y="2402523"/>
                </a:lnTo>
                <a:lnTo>
                  <a:pt x="1813355" y="2401253"/>
                </a:lnTo>
                <a:lnTo>
                  <a:pt x="1806384" y="2400301"/>
                </a:lnTo>
                <a:lnTo>
                  <a:pt x="1799730" y="2399666"/>
                </a:lnTo>
                <a:lnTo>
                  <a:pt x="1792759" y="2399348"/>
                </a:lnTo>
                <a:lnTo>
                  <a:pt x="1786105" y="2399031"/>
                </a:lnTo>
                <a:lnTo>
                  <a:pt x="1776917" y="2399348"/>
                </a:lnTo>
                <a:lnTo>
                  <a:pt x="1767094" y="2400301"/>
                </a:lnTo>
                <a:lnTo>
                  <a:pt x="1756321" y="2401571"/>
                </a:lnTo>
                <a:lnTo>
                  <a:pt x="1745548" y="2404428"/>
                </a:lnTo>
                <a:lnTo>
                  <a:pt x="1740162" y="2405698"/>
                </a:lnTo>
                <a:lnTo>
                  <a:pt x="1734458" y="2407603"/>
                </a:lnTo>
                <a:lnTo>
                  <a:pt x="1729072" y="2409826"/>
                </a:lnTo>
                <a:lnTo>
                  <a:pt x="1723368" y="2412048"/>
                </a:lnTo>
                <a:lnTo>
                  <a:pt x="1717982" y="2414906"/>
                </a:lnTo>
                <a:lnTo>
                  <a:pt x="1712279" y="2418081"/>
                </a:lnTo>
                <a:lnTo>
                  <a:pt x="1706575" y="2421256"/>
                </a:lnTo>
                <a:lnTo>
                  <a:pt x="1701506" y="2425383"/>
                </a:lnTo>
                <a:lnTo>
                  <a:pt x="1698337" y="2427923"/>
                </a:lnTo>
                <a:lnTo>
                  <a:pt x="1695168" y="2431416"/>
                </a:lnTo>
                <a:lnTo>
                  <a:pt x="1692634" y="2434908"/>
                </a:lnTo>
                <a:lnTo>
                  <a:pt x="1690415" y="2438401"/>
                </a:lnTo>
                <a:lnTo>
                  <a:pt x="1688514" y="2442211"/>
                </a:lnTo>
                <a:lnTo>
                  <a:pt x="1686930" y="2446338"/>
                </a:lnTo>
                <a:lnTo>
                  <a:pt x="1686296" y="2450783"/>
                </a:lnTo>
                <a:lnTo>
                  <a:pt x="1685662" y="2455228"/>
                </a:lnTo>
                <a:lnTo>
                  <a:pt x="1685346" y="2459673"/>
                </a:lnTo>
                <a:lnTo>
                  <a:pt x="1685346" y="2464118"/>
                </a:lnTo>
                <a:lnTo>
                  <a:pt x="1685662" y="2468563"/>
                </a:lnTo>
                <a:lnTo>
                  <a:pt x="1686296" y="2473008"/>
                </a:lnTo>
                <a:lnTo>
                  <a:pt x="1687880" y="2477136"/>
                </a:lnTo>
                <a:lnTo>
                  <a:pt x="1689148" y="2481581"/>
                </a:lnTo>
                <a:lnTo>
                  <a:pt x="1691366" y="2485708"/>
                </a:lnTo>
                <a:lnTo>
                  <a:pt x="1693584" y="2489518"/>
                </a:lnTo>
                <a:lnTo>
                  <a:pt x="1698654" y="2495233"/>
                </a:lnTo>
                <a:lnTo>
                  <a:pt x="1703723" y="2500631"/>
                </a:lnTo>
                <a:lnTo>
                  <a:pt x="1709427" y="2505076"/>
                </a:lnTo>
                <a:lnTo>
                  <a:pt x="1715130" y="2508568"/>
                </a:lnTo>
                <a:lnTo>
                  <a:pt x="1721784" y="2512378"/>
                </a:lnTo>
                <a:lnTo>
                  <a:pt x="1729389" y="2515871"/>
                </a:lnTo>
                <a:lnTo>
                  <a:pt x="1745865" y="2522538"/>
                </a:lnTo>
                <a:lnTo>
                  <a:pt x="1750618" y="2524443"/>
                </a:lnTo>
                <a:lnTo>
                  <a:pt x="1778501" y="2534603"/>
                </a:lnTo>
                <a:lnTo>
                  <a:pt x="1797829" y="2542223"/>
                </a:lnTo>
                <a:lnTo>
                  <a:pt x="1816523" y="2549208"/>
                </a:lnTo>
                <a:lnTo>
                  <a:pt x="1827613" y="2553336"/>
                </a:lnTo>
                <a:lnTo>
                  <a:pt x="1854546" y="2562861"/>
                </a:lnTo>
                <a:lnTo>
                  <a:pt x="1868804" y="2568258"/>
                </a:lnTo>
                <a:lnTo>
                  <a:pt x="1882746" y="2573656"/>
                </a:lnTo>
                <a:lnTo>
                  <a:pt x="1897004" y="2579688"/>
                </a:lnTo>
                <a:lnTo>
                  <a:pt x="1911262" y="2585721"/>
                </a:lnTo>
                <a:lnTo>
                  <a:pt x="1925204" y="2592388"/>
                </a:lnTo>
                <a:lnTo>
                  <a:pt x="1938512" y="2599373"/>
                </a:lnTo>
                <a:lnTo>
                  <a:pt x="1951503" y="2606676"/>
                </a:lnTo>
                <a:lnTo>
                  <a:pt x="1964177" y="2614613"/>
                </a:lnTo>
                <a:lnTo>
                  <a:pt x="1969563" y="2618741"/>
                </a:lnTo>
                <a:lnTo>
                  <a:pt x="1975584" y="2622868"/>
                </a:lnTo>
                <a:lnTo>
                  <a:pt x="1980653" y="2627313"/>
                </a:lnTo>
                <a:lnTo>
                  <a:pt x="1986040" y="2631758"/>
                </a:lnTo>
                <a:lnTo>
                  <a:pt x="1990793" y="2636203"/>
                </a:lnTo>
                <a:lnTo>
                  <a:pt x="1995229" y="2640966"/>
                </a:lnTo>
                <a:lnTo>
                  <a:pt x="1999665" y="2645728"/>
                </a:lnTo>
                <a:lnTo>
                  <a:pt x="2003467" y="2651126"/>
                </a:lnTo>
                <a:lnTo>
                  <a:pt x="2006952" y="2656206"/>
                </a:lnTo>
                <a:lnTo>
                  <a:pt x="2010438" y="2661286"/>
                </a:lnTo>
                <a:lnTo>
                  <a:pt x="2012972" y="2667001"/>
                </a:lnTo>
                <a:lnTo>
                  <a:pt x="2015507" y="2672398"/>
                </a:lnTo>
                <a:lnTo>
                  <a:pt x="2017408" y="2677796"/>
                </a:lnTo>
                <a:lnTo>
                  <a:pt x="2019309" y="2682876"/>
                </a:lnTo>
                <a:lnTo>
                  <a:pt x="2020260" y="2688273"/>
                </a:lnTo>
                <a:lnTo>
                  <a:pt x="2021844" y="2693671"/>
                </a:lnTo>
                <a:lnTo>
                  <a:pt x="2022478" y="2699068"/>
                </a:lnTo>
                <a:lnTo>
                  <a:pt x="2023429" y="2704148"/>
                </a:lnTo>
                <a:lnTo>
                  <a:pt x="2023745" y="2709546"/>
                </a:lnTo>
                <a:lnTo>
                  <a:pt x="2024062" y="2714943"/>
                </a:lnTo>
                <a:lnTo>
                  <a:pt x="2024062" y="2720023"/>
                </a:lnTo>
                <a:lnTo>
                  <a:pt x="2024062" y="2725738"/>
                </a:lnTo>
                <a:lnTo>
                  <a:pt x="2023429" y="2730818"/>
                </a:lnTo>
                <a:lnTo>
                  <a:pt x="2022478" y="2736216"/>
                </a:lnTo>
                <a:lnTo>
                  <a:pt x="2021844" y="2741296"/>
                </a:lnTo>
                <a:lnTo>
                  <a:pt x="2020894" y="2746376"/>
                </a:lnTo>
                <a:lnTo>
                  <a:pt x="2019309" y="2751773"/>
                </a:lnTo>
                <a:lnTo>
                  <a:pt x="2017725" y="2756853"/>
                </a:lnTo>
                <a:lnTo>
                  <a:pt x="2014240" y="2767331"/>
                </a:lnTo>
                <a:lnTo>
                  <a:pt x="2009170" y="2777173"/>
                </a:lnTo>
                <a:lnTo>
                  <a:pt x="2004100" y="2787016"/>
                </a:lnTo>
                <a:lnTo>
                  <a:pt x="1997763" y="2796223"/>
                </a:lnTo>
                <a:lnTo>
                  <a:pt x="1990476" y="2805431"/>
                </a:lnTo>
                <a:lnTo>
                  <a:pt x="1982554" y="2814003"/>
                </a:lnTo>
                <a:lnTo>
                  <a:pt x="1973683" y="2822576"/>
                </a:lnTo>
                <a:lnTo>
                  <a:pt x="1964177" y="2830513"/>
                </a:lnTo>
                <a:lnTo>
                  <a:pt x="1958474" y="2834641"/>
                </a:lnTo>
                <a:lnTo>
                  <a:pt x="1952137" y="2838768"/>
                </a:lnTo>
                <a:lnTo>
                  <a:pt x="1945799" y="2842261"/>
                </a:lnTo>
                <a:lnTo>
                  <a:pt x="1938829" y="2845753"/>
                </a:lnTo>
                <a:lnTo>
                  <a:pt x="1931541" y="2848928"/>
                </a:lnTo>
                <a:lnTo>
                  <a:pt x="1923937" y="2852421"/>
                </a:lnTo>
                <a:lnTo>
                  <a:pt x="1915698" y="2854961"/>
                </a:lnTo>
                <a:lnTo>
                  <a:pt x="1907777" y="2857818"/>
                </a:lnTo>
                <a:lnTo>
                  <a:pt x="1899222" y="2860041"/>
                </a:lnTo>
                <a:lnTo>
                  <a:pt x="1890350" y="2862263"/>
                </a:lnTo>
                <a:lnTo>
                  <a:pt x="1880845" y="2864486"/>
                </a:lnTo>
                <a:lnTo>
                  <a:pt x="1871656" y="2866391"/>
                </a:lnTo>
                <a:lnTo>
                  <a:pt x="1862150" y="2867978"/>
                </a:lnTo>
                <a:lnTo>
                  <a:pt x="1852011" y="2869566"/>
                </a:lnTo>
                <a:lnTo>
                  <a:pt x="1842188" y="2870201"/>
                </a:lnTo>
                <a:lnTo>
                  <a:pt x="1831732" y="2871471"/>
                </a:lnTo>
                <a:lnTo>
                  <a:pt x="1831732" y="2918143"/>
                </a:lnTo>
                <a:lnTo>
                  <a:pt x="1831415" y="2921001"/>
                </a:lnTo>
                <a:lnTo>
                  <a:pt x="1830148" y="2923858"/>
                </a:lnTo>
                <a:lnTo>
                  <a:pt x="1828564" y="2926081"/>
                </a:lnTo>
                <a:lnTo>
                  <a:pt x="1826346" y="2928303"/>
                </a:lnTo>
                <a:lnTo>
                  <a:pt x="1823811" y="2929573"/>
                </a:lnTo>
                <a:lnTo>
                  <a:pt x="1820959" y="2931161"/>
                </a:lnTo>
                <a:lnTo>
                  <a:pt x="1817474" y="2931796"/>
                </a:lnTo>
                <a:lnTo>
                  <a:pt x="1813988" y="2932113"/>
                </a:lnTo>
                <a:lnTo>
                  <a:pt x="1753153" y="2932113"/>
                </a:lnTo>
                <a:lnTo>
                  <a:pt x="1749350" y="2931796"/>
                </a:lnTo>
                <a:lnTo>
                  <a:pt x="1745865" y="2931161"/>
                </a:lnTo>
                <a:lnTo>
                  <a:pt x="1743013" y="2929573"/>
                </a:lnTo>
                <a:lnTo>
                  <a:pt x="1740478" y="2928303"/>
                </a:lnTo>
                <a:lnTo>
                  <a:pt x="1738261" y="2926081"/>
                </a:lnTo>
                <a:lnTo>
                  <a:pt x="1736676" y="2923858"/>
                </a:lnTo>
                <a:lnTo>
                  <a:pt x="1735726" y="2921001"/>
                </a:lnTo>
                <a:lnTo>
                  <a:pt x="1735409" y="2918143"/>
                </a:lnTo>
                <a:lnTo>
                  <a:pt x="1735409" y="2867661"/>
                </a:lnTo>
                <a:lnTo>
                  <a:pt x="1722418" y="2865438"/>
                </a:lnTo>
                <a:lnTo>
                  <a:pt x="1708793" y="2863216"/>
                </a:lnTo>
                <a:lnTo>
                  <a:pt x="1696436" y="2860041"/>
                </a:lnTo>
                <a:lnTo>
                  <a:pt x="1683444" y="2857183"/>
                </a:lnTo>
                <a:lnTo>
                  <a:pt x="1670770" y="2853373"/>
                </a:lnTo>
                <a:lnTo>
                  <a:pt x="1658413" y="2849246"/>
                </a:lnTo>
                <a:lnTo>
                  <a:pt x="1646689" y="2844801"/>
                </a:lnTo>
                <a:lnTo>
                  <a:pt x="1635283" y="2840038"/>
                </a:lnTo>
                <a:lnTo>
                  <a:pt x="1624193" y="2834958"/>
                </a:lnTo>
                <a:lnTo>
                  <a:pt x="1613420" y="2829243"/>
                </a:lnTo>
                <a:lnTo>
                  <a:pt x="1603280" y="2823528"/>
                </a:lnTo>
                <a:lnTo>
                  <a:pt x="1594092" y="2816543"/>
                </a:lnTo>
                <a:lnTo>
                  <a:pt x="1585220" y="2809876"/>
                </a:lnTo>
                <a:lnTo>
                  <a:pt x="1576982" y="2802573"/>
                </a:lnTo>
                <a:lnTo>
                  <a:pt x="1569377" y="2794636"/>
                </a:lnTo>
                <a:lnTo>
                  <a:pt x="1566209" y="2790826"/>
                </a:lnTo>
                <a:lnTo>
                  <a:pt x="1563357" y="2786698"/>
                </a:lnTo>
                <a:lnTo>
                  <a:pt x="1560188" y="2782253"/>
                </a:lnTo>
                <a:lnTo>
                  <a:pt x="1558287" y="2777173"/>
                </a:lnTo>
                <a:lnTo>
                  <a:pt x="1557337" y="2772411"/>
                </a:lnTo>
                <a:lnTo>
                  <a:pt x="1557337" y="2767331"/>
                </a:lnTo>
                <a:lnTo>
                  <a:pt x="1557654" y="2761933"/>
                </a:lnTo>
                <a:lnTo>
                  <a:pt x="1559238" y="2756853"/>
                </a:lnTo>
                <a:lnTo>
                  <a:pt x="1561456" y="2751456"/>
                </a:lnTo>
                <a:lnTo>
                  <a:pt x="1564308" y="2746058"/>
                </a:lnTo>
                <a:lnTo>
                  <a:pt x="1566209" y="2743201"/>
                </a:lnTo>
                <a:lnTo>
                  <a:pt x="1568743" y="2740026"/>
                </a:lnTo>
                <a:lnTo>
                  <a:pt x="1571278" y="2737168"/>
                </a:lnTo>
                <a:lnTo>
                  <a:pt x="1574447" y="2734311"/>
                </a:lnTo>
                <a:lnTo>
                  <a:pt x="1577299" y="2731136"/>
                </a:lnTo>
                <a:lnTo>
                  <a:pt x="1580784" y="2728596"/>
                </a:lnTo>
                <a:lnTo>
                  <a:pt x="1583952" y="2726056"/>
                </a:lnTo>
                <a:lnTo>
                  <a:pt x="1587755" y="2723833"/>
                </a:lnTo>
                <a:lnTo>
                  <a:pt x="1591874" y="2721611"/>
                </a:lnTo>
                <a:lnTo>
                  <a:pt x="1595359" y="2719706"/>
                </a:lnTo>
                <a:lnTo>
                  <a:pt x="1599478" y="2717801"/>
                </a:lnTo>
                <a:lnTo>
                  <a:pt x="1603914" y="2716531"/>
                </a:lnTo>
                <a:lnTo>
                  <a:pt x="1608033" y="2715261"/>
                </a:lnTo>
                <a:lnTo>
                  <a:pt x="1612469" y="2714626"/>
                </a:lnTo>
                <a:lnTo>
                  <a:pt x="1616905" y="2713673"/>
                </a:lnTo>
                <a:lnTo>
                  <a:pt x="1621341" y="2713673"/>
                </a:lnTo>
                <a:lnTo>
                  <a:pt x="1626411" y="2713673"/>
                </a:lnTo>
                <a:lnTo>
                  <a:pt x="1631480" y="2714943"/>
                </a:lnTo>
                <a:lnTo>
                  <a:pt x="1635916" y="2715896"/>
                </a:lnTo>
                <a:lnTo>
                  <a:pt x="1640352" y="2717801"/>
                </a:lnTo>
                <a:lnTo>
                  <a:pt x="1644471" y="2720023"/>
                </a:lnTo>
                <a:lnTo>
                  <a:pt x="1648274" y="2723198"/>
                </a:lnTo>
                <a:lnTo>
                  <a:pt x="1651759" y="2726056"/>
                </a:lnTo>
                <a:lnTo>
                  <a:pt x="1654928" y="2729866"/>
                </a:lnTo>
                <a:lnTo>
                  <a:pt x="1657462" y="2733041"/>
                </a:lnTo>
                <a:lnTo>
                  <a:pt x="1658096" y="2733993"/>
                </a:lnTo>
                <a:lnTo>
                  <a:pt x="1659364" y="2734946"/>
                </a:lnTo>
                <a:lnTo>
                  <a:pt x="1665701" y="2740026"/>
                </a:lnTo>
                <a:lnTo>
                  <a:pt x="1671721" y="2744471"/>
                </a:lnTo>
                <a:lnTo>
                  <a:pt x="1678692" y="2748598"/>
                </a:lnTo>
                <a:lnTo>
                  <a:pt x="1685662" y="2752726"/>
                </a:lnTo>
                <a:lnTo>
                  <a:pt x="1692634" y="2756853"/>
                </a:lnTo>
                <a:lnTo>
                  <a:pt x="1699921" y="2760346"/>
                </a:lnTo>
                <a:lnTo>
                  <a:pt x="1707526" y="2763521"/>
                </a:lnTo>
                <a:lnTo>
                  <a:pt x="1714497" y="2766061"/>
                </a:lnTo>
                <a:lnTo>
                  <a:pt x="1720834" y="2768283"/>
                </a:lnTo>
                <a:lnTo>
                  <a:pt x="1731607" y="2771458"/>
                </a:lnTo>
                <a:lnTo>
                  <a:pt x="1742380" y="2773998"/>
                </a:lnTo>
                <a:lnTo>
                  <a:pt x="1753153" y="2776221"/>
                </a:lnTo>
                <a:lnTo>
                  <a:pt x="1764242" y="2778126"/>
                </a:lnTo>
                <a:lnTo>
                  <a:pt x="1775016" y="2779396"/>
                </a:lnTo>
                <a:lnTo>
                  <a:pt x="1785789" y="2780666"/>
                </a:lnTo>
                <a:lnTo>
                  <a:pt x="1795928" y="2780983"/>
                </a:lnTo>
                <a:lnTo>
                  <a:pt x="1806067" y="2781301"/>
                </a:lnTo>
                <a:lnTo>
                  <a:pt x="1817157" y="2780983"/>
                </a:lnTo>
                <a:lnTo>
                  <a:pt x="1827613" y="2780348"/>
                </a:lnTo>
                <a:lnTo>
                  <a:pt x="1837119" y="2778761"/>
                </a:lnTo>
                <a:lnTo>
                  <a:pt x="1845991" y="2776856"/>
                </a:lnTo>
                <a:lnTo>
                  <a:pt x="1854546" y="2774633"/>
                </a:lnTo>
                <a:lnTo>
                  <a:pt x="1862467" y="2771776"/>
                </a:lnTo>
                <a:lnTo>
                  <a:pt x="1869121" y="2768283"/>
                </a:lnTo>
                <a:lnTo>
                  <a:pt x="1875458" y="2764791"/>
                </a:lnTo>
                <a:lnTo>
                  <a:pt x="1879260" y="2761616"/>
                </a:lnTo>
                <a:lnTo>
                  <a:pt x="1882429" y="2758441"/>
                </a:lnTo>
                <a:lnTo>
                  <a:pt x="1885280" y="2754948"/>
                </a:lnTo>
                <a:lnTo>
                  <a:pt x="1888132" y="2751456"/>
                </a:lnTo>
                <a:lnTo>
                  <a:pt x="1890350" y="2747646"/>
                </a:lnTo>
                <a:lnTo>
                  <a:pt x="1892251" y="2743518"/>
                </a:lnTo>
                <a:lnTo>
                  <a:pt x="1893519" y="2739391"/>
                </a:lnTo>
                <a:lnTo>
                  <a:pt x="1894786" y="2734946"/>
                </a:lnTo>
                <a:lnTo>
                  <a:pt x="1895420" y="2730818"/>
                </a:lnTo>
                <a:lnTo>
                  <a:pt x="1895737" y="2726373"/>
                </a:lnTo>
                <a:lnTo>
                  <a:pt x="1895420" y="2721928"/>
                </a:lnTo>
                <a:lnTo>
                  <a:pt x="1895103" y="2717483"/>
                </a:lnTo>
                <a:lnTo>
                  <a:pt x="1893836" y="2713038"/>
                </a:lnTo>
                <a:lnTo>
                  <a:pt x="1892885" y="2708911"/>
                </a:lnTo>
                <a:lnTo>
                  <a:pt x="1890984" y="2704783"/>
                </a:lnTo>
                <a:lnTo>
                  <a:pt x="1888766" y="2700656"/>
                </a:lnTo>
                <a:lnTo>
                  <a:pt x="1885280" y="2696211"/>
                </a:lnTo>
                <a:lnTo>
                  <a:pt x="1881478" y="2691766"/>
                </a:lnTo>
                <a:lnTo>
                  <a:pt x="1876092" y="2687321"/>
                </a:lnTo>
                <a:lnTo>
                  <a:pt x="1870705" y="2682876"/>
                </a:lnTo>
                <a:lnTo>
                  <a:pt x="1864368" y="2678748"/>
                </a:lnTo>
                <a:lnTo>
                  <a:pt x="1857714" y="2674621"/>
                </a:lnTo>
                <a:lnTo>
                  <a:pt x="1850110" y="2671128"/>
                </a:lnTo>
                <a:lnTo>
                  <a:pt x="1842188" y="2667318"/>
                </a:lnTo>
                <a:lnTo>
                  <a:pt x="1817474" y="2657158"/>
                </a:lnTo>
                <a:lnTo>
                  <a:pt x="1720517" y="2617471"/>
                </a:lnTo>
                <a:lnTo>
                  <a:pt x="1673305" y="2597786"/>
                </a:lnTo>
                <a:lnTo>
                  <a:pt x="1644471" y="2585086"/>
                </a:lnTo>
                <a:lnTo>
                  <a:pt x="1639085" y="2582546"/>
                </a:lnTo>
                <a:lnTo>
                  <a:pt x="1634015" y="2580006"/>
                </a:lnTo>
                <a:lnTo>
                  <a:pt x="1624827" y="2574608"/>
                </a:lnTo>
                <a:lnTo>
                  <a:pt x="1615638" y="2567623"/>
                </a:lnTo>
                <a:lnTo>
                  <a:pt x="1607083" y="2560638"/>
                </a:lnTo>
                <a:lnTo>
                  <a:pt x="1598845" y="2552383"/>
                </a:lnTo>
                <a:lnTo>
                  <a:pt x="1591874" y="2544446"/>
                </a:lnTo>
                <a:lnTo>
                  <a:pt x="1588072" y="2540001"/>
                </a:lnTo>
                <a:lnTo>
                  <a:pt x="1585220" y="2534921"/>
                </a:lnTo>
                <a:lnTo>
                  <a:pt x="1581734" y="2530476"/>
                </a:lnTo>
                <a:lnTo>
                  <a:pt x="1579200" y="2525713"/>
                </a:lnTo>
                <a:lnTo>
                  <a:pt x="1576348" y="2520633"/>
                </a:lnTo>
                <a:lnTo>
                  <a:pt x="1574130" y="2515236"/>
                </a:lnTo>
                <a:lnTo>
                  <a:pt x="1571912" y="2510156"/>
                </a:lnTo>
                <a:lnTo>
                  <a:pt x="1570011" y="2505076"/>
                </a:lnTo>
                <a:lnTo>
                  <a:pt x="1568110" y="2499678"/>
                </a:lnTo>
                <a:lnTo>
                  <a:pt x="1566525" y="2494598"/>
                </a:lnTo>
                <a:lnTo>
                  <a:pt x="1565575" y="2488883"/>
                </a:lnTo>
                <a:lnTo>
                  <a:pt x="1564624" y="2483803"/>
                </a:lnTo>
                <a:lnTo>
                  <a:pt x="1563991" y="2478088"/>
                </a:lnTo>
                <a:lnTo>
                  <a:pt x="1563674" y="2473008"/>
                </a:lnTo>
                <a:lnTo>
                  <a:pt x="1563357" y="2467293"/>
                </a:lnTo>
                <a:lnTo>
                  <a:pt x="1563674" y="2461896"/>
                </a:lnTo>
                <a:lnTo>
                  <a:pt x="1563991" y="2456816"/>
                </a:lnTo>
                <a:lnTo>
                  <a:pt x="1564308" y="2451101"/>
                </a:lnTo>
                <a:lnTo>
                  <a:pt x="1565575" y="2446021"/>
                </a:lnTo>
                <a:lnTo>
                  <a:pt x="1566525" y="2440306"/>
                </a:lnTo>
                <a:lnTo>
                  <a:pt x="1567793" y="2435226"/>
                </a:lnTo>
                <a:lnTo>
                  <a:pt x="1569060" y="2429828"/>
                </a:lnTo>
                <a:lnTo>
                  <a:pt x="1570961" y="2424748"/>
                </a:lnTo>
                <a:lnTo>
                  <a:pt x="1573179" y="2419668"/>
                </a:lnTo>
                <a:lnTo>
                  <a:pt x="1575397" y="2414271"/>
                </a:lnTo>
                <a:lnTo>
                  <a:pt x="1577932" y="2409191"/>
                </a:lnTo>
                <a:lnTo>
                  <a:pt x="1580784" y="2404428"/>
                </a:lnTo>
                <a:lnTo>
                  <a:pt x="1583636" y="2399031"/>
                </a:lnTo>
                <a:lnTo>
                  <a:pt x="1586804" y="2394268"/>
                </a:lnTo>
                <a:lnTo>
                  <a:pt x="1590290" y="2389506"/>
                </a:lnTo>
                <a:lnTo>
                  <a:pt x="1594092" y="2385061"/>
                </a:lnTo>
                <a:lnTo>
                  <a:pt x="1598211" y="2379981"/>
                </a:lnTo>
                <a:lnTo>
                  <a:pt x="1602013" y="2375536"/>
                </a:lnTo>
                <a:lnTo>
                  <a:pt x="1606766" y="2371091"/>
                </a:lnTo>
                <a:lnTo>
                  <a:pt x="1611202" y="2367281"/>
                </a:lnTo>
                <a:lnTo>
                  <a:pt x="1615955" y="2363153"/>
                </a:lnTo>
                <a:lnTo>
                  <a:pt x="1621658" y="2358073"/>
                </a:lnTo>
                <a:lnTo>
                  <a:pt x="1627678" y="2353628"/>
                </a:lnTo>
                <a:lnTo>
                  <a:pt x="1634015" y="2349818"/>
                </a:lnTo>
                <a:lnTo>
                  <a:pt x="1640669" y="2345691"/>
                </a:lnTo>
                <a:lnTo>
                  <a:pt x="1647323" y="2341881"/>
                </a:lnTo>
                <a:lnTo>
                  <a:pt x="1654294" y="2338071"/>
                </a:lnTo>
                <a:lnTo>
                  <a:pt x="1661898" y="2334896"/>
                </a:lnTo>
                <a:lnTo>
                  <a:pt x="1669186" y="2331403"/>
                </a:lnTo>
                <a:lnTo>
                  <a:pt x="1676790" y="2328546"/>
                </a:lnTo>
                <a:lnTo>
                  <a:pt x="1684395" y="2325371"/>
                </a:lnTo>
                <a:lnTo>
                  <a:pt x="1692634" y="2322831"/>
                </a:lnTo>
                <a:lnTo>
                  <a:pt x="1700872" y="2320608"/>
                </a:lnTo>
                <a:lnTo>
                  <a:pt x="1709427" y="2318386"/>
                </a:lnTo>
                <a:lnTo>
                  <a:pt x="1717982" y="2316163"/>
                </a:lnTo>
                <a:lnTo>
                  <a:pt x="1726220" y="2314893"/>
                </a:lnTo>
                <a:lnTo>
                  <a:pt x="1735409" y="2312988"/>
                </a:lnTo>
                <a:lnTo>
                  <a:pt x="1735409" y="2259966"/>
                </a:lnTo>
                <a:lnTo>
                  <a:pt x="1735726" y="2257426"/>
                </a:lnTo>
                <a:lnTo>
                  <a:pt x="1736676" y="2254886"/>
                </a:lnTo>
                <a:lnTo>
                  <a:pt x="1738261" y="2252346"/>
                </a:lnTo>
                <a:lnTo>
                  <a:pt x="1740478" y="2250441"/>
                </a:lnTo>
                <a:lnTo>
                  <a:pt x="1743013" y="2248536"/>
                </a:lnTo>
                <a:lnTo>
                  <a:pt x="1745865" y="2247583"/>
                </a:lnTo>
                <a:lnTo>
                  <a:pt x="1749350" y="2246631"/>
                </a:lnTo>
                <a:lnTo>
                  <a:pt x="1753153" y="2246313"/>
                </a:lnTo>
                <a:close/>
                <a:moveTo>
                  <a:pt x="1796891" y="2159710"/>
                </a:moveTo>
                <a:lnTo>
                  <a:pt x="1786093" y="2160028"/>
                </a:lnTo>
                <a:lnTo>
                  <a:pt x="1775296" y="2160663"/>
                </a:lnTo>
                <a:lnTo>
                  <a:pt x="1764817" y="2161298"/>
                </a:lnTo>
                <a:lnTo>
                  <a:pt x="1754337" y="2162251"/>
                </a:lnTo>
                <a:lnTo>
                  <a:pt x="1743540" y="2163839"/>
                </a:lnTo>
                <a:lnTo>
                  <a:pt x="1733695" y="2165427"/>
                </a:lnTo>
                <a:lnTo>
                  <a:pt x="1723216" y="2167332"/>
                </a:lnTo>
                <a:lnTo>
                  <a:pt x="1712736" y="2169555"/>
                </a:lnTo>
                <a:lnTo>
                  <a:pt x="1702892" y="2171778"/>
                </a:lnTo>
                <a:lnTo>
                  <a:pt x="1692730" y="2174318"/>
                </a:lnTo>
                <a:lnTo>
                  <a:pt x="1683202" y="2177177"/>
                </a:lnTo>
                <a:lnTo>
                  <a:pt x="1673040" y="2180352"/>
                </a:lnTo>
                <a:lnTo>
                  <a:pt x="1663513" y="2183528"/>
                </a:lnTo>
                <a:lnTo>
                  <a:pt x="1653669" y="2187021"/>
                </a:lnTo>
                <a:lnTo>
                  <a:pt x="1644460" y="2190514"/>
                </a:lnTo>
                <a:lnTo>
                  <a:pt x="1635250" y="2194643"/>
                </a:lnTo>
                <a:lnTo>
                  <a:pt x="1625723" y="2198771"/>
                </a:lnTo>
                <a:lnTo>
                  <a:pt x="1616514" y="2203217"/>
                </a:lnTo>
                <a:lnTo>
                  <a:pt x="1607622" y="2207663"/>
                </a:lnTo>
                <a:lnTo>
                  <a:pt x="1598730" y="2213061"/>
                </a:lnTo>
                <a:lnTo>
                  <a:pt x="1589839" y="2217825"/>
                </a:lnTo>
                <a:lnTo>
                  <a:pt x="1581264" y="2222906"/>
                </a:lnTo>
                <a:lnTo>
                  <a:pt x="1572690" y="2228622"/>
                </a:lnTo>
                <a:lnTo>
                  <a:pt x="1564116" y="2234020"/>
                </a:lnTo>
                <a:lnTo>
                  <a:pt x="1555859" y="2240054"/>
                </a:lnTo>
                <a:lnTo>
                  <a:pt x="1547920" y="2246088"/>
                </a:lnTo>
                <a:lnTo>
                  <a:pt x="1539981" y="2252439"/>
                </a:lnTo>
                <a:lnTo>
                  <a:pt x="1532042" y="2258473"/>
                </a:lnTo>
                <a:lnTo>
                  <a:pt x="1524420" y="2265459"/>
                </a:lnTo>
                <a:lnTo>
                  <a:pt x="1517117" y="2272128"/>
                </a:lnTo>
                <a:lnTo>
                  <a:pt x="1509495" y="2279114"/>
                </a:lnTo>
                <a:lnTo>
                  <a:pt x="1502509" y="2286101"/>
                </a:lnTo>
                <a:lnTo>
                  <a:pt x="1495522" y="2293405"/>
                </a:lnTo>
                <a:lnTo>
                  <a:pt x="1488853" y="2301026"/>
                </a:lnTo>
                <a:lnTo>
                  <a:pt x="1482185" y="2308648"/>
                </a:lnTo>
                <a:lnTo>
                  <a:pt x="1475833" y="2316269"/>
                </a:lnTo>
                <a:lnTo>
                  <a:pt x="1469482" y="2324526"/>
                </a:lnTo>
                <a:lnTo>
                  <a:pt x="1463131" y="2332465"/>
                </a:lnTo>
                <a:lnTo>
                  <a:pt x="1457415" y="2340722"/>
                </a:lnTo>
                <a:lnTo>
                  <a:pt x="1451698" y="2348978"/>
                </a:lnTo>
                <a:lnTo>
                  <a:pt x="1446300" y="2357553"/>
                </a:lnTo>
                <a:lnTo>
                  <a:pt x="1440901" y="2366444"/>
                </a:lnTo>
                <a:lnTo>
                  <a:pt x="1435820" y="2375019"/>
                </a:lnTo>
                <a:lnTo>
                  <a:pt x="1431057" y="2383910"/>
                </a:lnTo>
                <a:lnTo>
                  <a:pt x="1426293" y="2393120"/>
                </a:lnTo>
                <a:lnTo>
                  <a:pt x="1421847" y="2402012"/>
                </a:lnTo>
                <a:lnTo>
                  <a:pt x="1417719" y="2411221"/>
                </a:lnTo>
                <a:lnTo>
                  <a:pt x="1413591" y="2421065"/>
                </a:lnTo>
                <a:lnTo>
                  <a:pt x="1410098" y="2430592"/>
                </a:lnTo>
                <a:lnTo>
                  <a:pt x="1406287" y="2440437"/>
                </a:lnTo>
                <a:lnTo>
                  <a:pt x="1403111" y="2449964"/>
                </a:lnTo>
                <a:lnTo>
                  <a:pt x="1399936" y="2460126"/>
                </a:lnTo>
                <a:lnTo>
                  <a:pt x="1397395" y="2469653"/>
                </a:lnTo>
                <a:lnTo>
                  <a:pt x="1394855" y="2480132"/>
                </a:lnTo>
                <a:lnTo>
                  <a:pt x="1391996" y="2490294"/>
                </a:lnTo>
                <a:lnTo>
                  <a:pt x="1390091" y="2500456"/>
                </a:lnTo>
                <a:lnTo>
                  <a:pt x="1388503" y="2510936"/>
                </a:lnTo>
                <a:lnTo>
                  <a:pt x="1386598" y="2521416"/>
                </a:lnTo>
                <a:lnTo>
                  <a:pt x="1385328" y="2532213"/>
                </a:lnTo>
                <a:lnTo>
                  <a:pt x="1384375" y="2542692"/>
                </a:lnTo>
                <a:lnTo>
                  <a:pt x="1383422" y="2553172"/>
                </a:lnTo>
                <a:lnTo>
                  <a:pt x="1382787" y="2564604"/>
                </a:lnTo>
                <a:lnTo>
                  <a:pt x="1382787" y="2575401"/>
                </a:lnTo>
                <a:lnTo>
                  <a:pt x="1382787" y="2585881"/>
                </a:lnTo>
                <a:lnTo>
                  <a:pt x="1382787" y="2596678"/>
                </a:lnTo>
                <a:lnTo>
                  <a:pt x="1383422" y="2607475"/>
                </a:lnTo>
                <a:lnTo>
                  <a:pt x="1384375" y="2617955"/>
                </a:lnTo>
                <a:lnTo>
                  <a:pt x="1385328" y="2628434"/>
                </a:lnTo>
                <a:lnTo>
                  <a:pt x="1386598" y="2638914"/>
                </a:lnTo>
                <a:lnTo>
                  <a:pt x="1388503" y="2649076"/>
                </a:lnTo>
                <a:lnTo>
                  <a:pt x="1390091" y="2659556"/>
                </a:lnTo>
                <a:lnTo>
                  <a:pt x="1391996" y="2669718"/>
                </a:lnTo>
                <a:lnTo>
                  <a:pt x="1394855" y="2680197"/>
                </a:lnTo>
                <a:lnTo>
                  <a:pt x="1397077" y="2690042"/>
                </a:lnTo>
                <a:lnTo>
                  <a:pt x="1399936" y="2699886"/>
                </a:lnTo>
                <a:lnTo>
                  <a:pt x="1402794" y="2709731"/>
                </a:lnTo>
                <a:lnTo>
                  <a:pt x="1406287" y="2719575"/>
                </a:lnTo>
                <a:lnTo>
                  <a:pt x="1409462" y="2729102"/>
                </a:lnTo>
                <a:lnTo>
                  <a:pt x="1413591" y="2738312"/>
                </a:lnTo>
                <a:lnTo>
                  <a:pt x="1417402" y="2748156"/>
                </a:lnTo>
                <a:lnTo>
                  <a:pt x="1421847" y="2757048"/>
                </a:lnTo>
                <a:lnTo>
                  <a:pt x="1425976" y="2766257"/>
                </a:lnTo>
                <a:lnTo>
                  <a:pt x="1430739" y="2775149"/>
                </a:lnTo>
                <a:lnTo>
                  <a:pt x="1435503" y="2784041"/>
                </a:lnTo>
                <a:lnTo>
                  <a:pt x="1440266" y="2792932"/>
                </a:lnTo>
                <a:lnTo>
                  <a:pt x="1445982" y="2801507"/>
                </a:lnTo>
                <a:lnTo>
                  <a:pt x="1451063" y="2810081"/>
                </a:lnTo>
                <a:lnTo>
                  <a:pt x="1456779" y="2818655"/>
                </a:lnTo>
                <a:lnTo>
                  <a:pt x="1462813" y="2826912"/>
                </a:lnTo>
                <a:lnTo>
                  <a:pt x="1468529" y="2834851"/>
                </a:lnTo>
                <a:lnTo>
                  <a:pt x="1474881" y="2842790"/>
                </a:lnTo>
                <a:lnTo>
                  <a:pt x="1481549" y="2850729"/>
                </a:lnTo>
                <a:lnTo>
                  <a:pt x="1487901" y="2858351"/>
                </a:lnTo>
                <a:lnTo>
                  <a:pt x="1494887" y="2865972"/>
                </a:lnTo>
                <a:lnTo>
                  <a:pt x="1501873" y="2873276"/>
                </a:lnTo>
                <a:lnTo>
                  <a:pt x="1509177" y="2880262"/>
                </a:lnTo>
                <a:lnTo>
                  <a:pt x="1516164" y="2887249"/>
                </a:lnTo>
                <a:lnTo>
                  <a:pt x="1524103" y="2894235"/>
                </a:lnTo>
                <a:lnTo>
                  <a:pt x="1531407" y="2900904"/>
                </a:lnTo>
                <a:lnTo>
                  <a:pt x="1539346" y="2907255"/>
                </a:lnTo>
                <a:lnTo>
                  <a:pt x="1546968" y="2913289"/>
                </a:lnTo>
                <a:lnTo>
                  <a:pt x="1555224" y="2919323"/>
                </a:lnTo>
                <a:lnTo>
                  <a:pt x="1563481" y="2925356"/>
                </a:lnTo>
                <a:lnTo>
                  <a:pt x="1572055" y="2930755"/>
                </a:lnTo>
                <a:lnTo>
                  <a:pt x="1580629" y="2936471"/>
                </a:lnTo>
                <a:lnTo>
                  <a:pt x="1589203" y="2941552"/>
                </a:lnTo>
                <a:lnTo>
                  <a:pt x="1598095" y="2946951"/>
                </a:lnTo>
                <a:lnTo>
                  <a:pt x="1606987" y="2951714"/>
                </a:lnTo>
                <a:lnTo>
                  <a:pt x="1615879" y="2956478"/>
                </a:lnTo>
                <a:lnTo>
                  <a:pt x="1625088" y="2960606"/>
                </a:lnTo>
                <a:lnTo>
                  <a:pt x="1634298" y="2965052"/>
                </a:lnTo>
                <a:lnTo>
                  <a:pt x="1643824" y="2969180"/>
                </a:lnTo>
                <a:lnTo>
                  <a:pt x="1653351" y="2972991"/>
                </a:lnTo>
                <a:lnTo>
                  <a:pt x="1662878" y="2976167"/>
                </a:lnTo>
                <a:lnTo>
                  <a:pt x="1672723" y="2979660"/>
                </a:lnTo>
                <a:lnTo>
                  <a:pt x="1682567" y="2982518"/>
                </a:lnTo>
                <a:lnTo>
                  <a:pt x="1692730" y="2985376"/>
                </a:lnTo>
                <a:lnTo>
                  <a:pt x="1702892" y="2988234"/>
                </a:lnTo>
                <a:lnTo>
                  <a:pt x="1713054" y="2990457"/>
                </a:lnTo>
                <a:lnTo>
                  <a:pt x="1723216" y="2992680"/>
                </a:lnTo>
                <a:lnTo>
                  <a:pt x="1733695" y="2994585"/>
                </a:lnTo>
                <a:lnTo>
                  <a:pt x="1744493" y="2995856"/>
                </a:lnTo>
                <a:lnTo>
                  <a:pt x="1754655" y="2997443"/>
                </a:lnTo>
                <a:lnTo>
                  <a:pt x="1765452" y="2998396"/>
                </a:lnTo>
                <a:lnTo>
                  <a:pt x="1776249" y="2999349"/>
                </a:lnTo>
                <a:lnTo>
                  <a:pt x="1787046" y="2999666"/>
                </a:lnTo>
                <a:lnTo>
                  <a:pt x="1797843" y="2999984"/>
                </a:lnTo>
                <a:lnTo>
                  <a:pt x="1808958" y="2999984"/>
                </a:lnTo>
                <a:lnTo>
                  <a:pt x="1819438" y="2999666"/>
                </a:lnTo>
                <a:lnTo>
                  <a:pt x="1830235" y="2999349"/>
                </a:lnTo>
                <a:lnTo>
                  <a:pt x="1841032" y="2998396"/>
                </a:lnTo>
                <a:lnTo>
                  <a:pt x="1851512" y="2997443"/>
                </a:lnTo>
                <a:lnTo>
                  <a:pt x="1861674" y="2995856"/>
                </a:lnTo>
                <a:lnTo>
                  <a:pt x="1872153" y="2994585"/>
                </a:lnTo>
                <a:lnTo>
                  <a:pt x="1882633" y="2992680"/>
                </a:lnTo>
                <a:lnTo>
                  <a:pt x="1892795" y="2990457"/>
                </a:lnTo>
                <a:lnTo>
                  <a:pt x="1902639" y="2988234"/>
                </a:lnTo>
                <a:lnTo>
                  <a:pt x="1912801" y="2985376"/>
                </a:lnTo>
                <a:lnTo>
                  <a:pt x="1922646" y="2982836"/>
                </a:lnTo>
                <a:lnTo>
                  <a:pt x="1932490" y="2979660"/>
                </a:lnTo>
                <a:lnTo>
                  <a:pt x="1942017" y="2976484"/>
                </a:lnTo>
                <a:lnTo>
                  <a:pt x="1951862" y="2972991"/>
                </a:lnTo>
                <a:lnTo>
                  <a:pt x="1961389" y="2969180"/>
                </a:lnTo>
                <a:lnTo>
                  <a:pt x="1970598" y="2965052"/>
                </a:lnTo>
                <a:lnTo>
                  <a:pt x="1980125" y="2960924"/>
                </a:lnTo>
                <a:lnTo>
                  <a:pt x="1989334" y="2956478"/>
                </a:lnTo>
                <a:lnTo>
                  <a:pt x="1998226" y="2952032"/>
                </a:lnTo>
                <a:lnTo>
                  <a:pt x="2007118" y="2947268"/>
                </a:lnTo>
                <a:lnTo>
                  <a:pt x="2016010" y="2942187"/>
                </a:lnTo>
                <a:lnTo>
                  <a:pt x="2024584" y="2936789"/>
                </a:lnTo>
                <a:lnTo>
                  <a:pt x="2033158" y="2931390"/>
                </a:lnTo>
                <a:lnTo>
                  <a:pt x="2041415" y="2925674"/>
                </a:lnTo>
                <a:lnTo>
                  <a:pt x="2049354" y="2919640"/>
                </a:lnTo>
                <a:lnTo>
                  <a:pt x="2057610" y="2913924"/>
                </a:lnTo>
                <a:lnTo>
                  <a:pt x="2065867" y="2907573"/>
                </a:lnTo>
                <a:lnTo>
                  <a:pt x="2073489" y="2901222"/>
                </a:lnTo>
                <a:lnTo>
                  <a:pt x="2081110" y="2894553"/>
                </a:lnTo>
                <a:lnTo>
                  <a:pt x="2088414" y="2887884"/>
                </a:lnTo>
                <a:lnTo>
                  <a:pt x="2096036" y="2880580"/>
                </a:lnTo>
                <a:lnTo>
                  <a:pt x="2103022" y="2873594"/>
                </a:lnTo>
                <a:lnTo>
                  <a:pt x="2110008" y="2866290"/>
                </a:lnTo>
                <a:lnTo>
                  <a:pt x="2116677" y="2858668"/>
                </a:lnTo>
                <a:lnTo>
                  <a:pt x="2123346" y="2851364"/>
                </a:lnTo>
                <a:lnTo>
                  <a:pt x="2130015" y="2843425"/>
                </a:lnTo>
                <a:lnTo>
                  <a:pt x="2136049" y="2835804"/>
                </a:lnTo>
                <a:lnTo>
                  <a:pt x="2142400" y="2827547"/>
                </a:lnTo>
                <a:lnTo>
                  <a:pt x="2148434" y="2819290"/>
                </a:lnTo>
                <a:lnTo>
                  <a:pt x="2153832" y="2810716"/>
                </a:lnTo>
                <a:lnTo>
                  <a:pt x="2159548" y="2802459"/>
                </a:lnTo>
                <a:lnTo>
                  <a:pt x="2164629" y="2793885"/>
                </a:lnTo>
                <a:lnTo>
                  <a:pt x="2169393" y="2784993"/>
                </a:lnTo>
                <a:lnTo>
                  <a:pt x="2174474" y="2775784"/>
                </a:lnTo>
                <a:lnTo>
                  <a:pt x="2179237" y="2766892"/>
                </a:lnTo>
                <a:lnTo>
                  <a:pt x="2183683" y="2757683"/>
                </a:lnTo>
                <a:lnTo>
                  <a:pt x="2187811" y="2748474"/>
                </a:lnTo>
                <a:lnTo>
                  <a:pt x="2191622" y="2739264"/>
                </a:lnTo>
                <a:lnTo>
                  <a:pt x="2195433" y="2729420"/>
                </a:lnTo>
                <a:lnTo>
                  <a:pt x="2199244" y="2719893"/>
                </a:lnTo>
                <a:lnTo>
                  <a:pt x="2202102" y="2710048"/>
                </a:lnTo>
                <a:lnTo>
                  <a:pt x="2205595" y="2700204"/>
                </a:lnTo>
                <a:lnTo>
                  <a:pt x="2208136" y="2690042"/>
                </a:lnTo>
                <a:lnTo>
                  <a:pt x="2210676" y="2680197"/>
                </a:lnTo>
                <a:lnTo>
                  <a:pt x="2213217" y="2669718"/>
                </a:lnTo>
                <a:lnTo>
                  <a:pt x="2215122" y="2659556"/>
                </a:lnTo>
                <a:lnTo>
                  <a:pt x="2217027" y="2649076"/>
                </a:lnTo>
                <a:lnTo>
                  <a:pt x="2218615" y="2638279"/>
                </a:lnTo>
                <a:lnTo>
                  <a:pt x="2219885" y="2628117"/>
                </a:lnTo>
                <a:lnTo>
                  <a:pt x="2221156" y="2617320"/>
                </a:lnTo>
                <a:lnTo>
                  <a:pt x="2221791" y="2606523"/>
                </a:lnTo>
                <a:lnTo>
                  <a:pt x="2222743" y="2595725"/>
                </a:lnTo>
                <a:lnTo>
                  <a:pt x="2222743" y="2584611"/>
                </a:lnTo>
                <a:lnTo>
                  <a:pt x="2222743" y="2573814"/>
                </a:lnTo>
                <a:lnTo>
                  <a:pt x="2222743" y="2563016"/>
                </a:lnTo>
                <a:lnTo>
                  <a:pt x="2221791" y="2552537"/>
                </a:lnTo>
                <a:lnTo>
                  <a:pt x="2221156" y="2541740"/>
                </a:lnTo>
                <a:lnTo>
                  <a:pt x="2219885" y="2531260"/>
                </a:lnTo>
                <a:lnTo>
                  <a:pt x="2218933" y="2521098"/>
                </a:lnTo>
                <a:lnTo>
                  <a:pt x="2217027" y="2510618"/>
                </a:lnTo>
                <a:lnTo>
                  <a:pt x="2215122" y="2500139"/>
                </a:lnTo>
                <a:lnTo>
                  <a:pt x="2213217" y="2490294"/>
                </a:lnTo>
                <a:lnTo>
                  <a:pt x="2210994" y="2479815"/>
                </a:lnTo>
                <a:lnTo>
                  <a:pt x="2208453" y="2469970"/>
                </a:lnTo>
                <a:lnTo>
                  <a:pt x="2205595" y="2460126"/>
                </a:lnTo>
                <a:lnTo>
                  <a:pt x="2202419" y="2449964"/>
                </a:lnTo>
                <a:lnTo>
                  <a:pt x="2199244" y="2440437"/>
                </a:lnTo>
                <a:lnTo>
                  <a:pt x="2195751" y="2430910"/>
                </a:lnTo>
                <a:lnTo>
                  <a:pt x="2192257" y="2421383"/>
                </a:lnTo>
                <a:lnTo>
                  <a:pt x="2188129" y="2412174"/>
                </a:lnTo>
                <a:lnTo>
                  <a:pt x="2184001" y="2402964"/>
                </a:lnTo>
                <a:lnTo>
                  <a:pt x="2179555" y="2393437"/>
                </a:lnTo>
                <a:lnTo>
                  <a:pt x="2174791" y="2384546"/>
                </a:lnTo>
                <a:lnTo>
                  <a:pt x="2169710" y="2375654"/>
                </a:lnTo>
                <a:lnTo>
                  <a:pt x="2164947" y="2366762"/>
                </a:lnTo>
                <a:lnTo>
                  <a:pt x="2159866" y="2358188"/>
                </a:lnTo>
                <a:lnTo>
                  <a:pt x="2154150" y="2349614"/>
                </a:lnTo>
                <a:lnTo>
                  <a:pt x="2148751" y="2341357"/>
                </a:lnTo>
                <a:lnTo>
                  <a:pt x="2142717" y="2333418"/>
                </a:lnTo>
                <a:lnTo>
                  <a:pt x="2136684" y="2325161"/>
                </a:lnTo>
                <a:lnTo>
                  <a:pt x="2130332" y="2316905"/>
                </a:lnTo>
                <a:lnTo>
                  <a:pt x="2124299" y="2309283"/>
                </a:lnTo>
                <a:lnTo>
                  <a:pt x="2117312" y="2301661"/>
                </a:lnTo>
                <a:lnTo>
                  <a:pt x="2110643" y="2294357"/>
                </a:lnTo>
                <a:lnTo>
                  <a:pt x="2103657" y="2286736"/>
                </a:lnTo>
                <a:lnTo>
                  <a:pt x="2096671" y="2279750"/>
                </a:lnTo>
                <a:lnTo>
                  <a:pt x="2089367" y="2272763"/>
                </a:lnTo>
                <a:lnTo>
                  <a:pt x="2081745" y="2265777"/>
                </a:lnTo>
                <a:lnTo>
                  <a:pt x="2074124" y="2259425"/>
                </a:lnTo>
                <a:lnTo>
                  <a:pt x="2066185" y="2252757"/>
                </a:lnTo>
                <a:lnTo>
                  <a:pt x="2058245" y="2246405"/>
                </a:lnTo>
                <a:lnTo>
                  <a:pt x="2050306" y="2240372"/>
                </a:lnTo>
                <a:lnTo>
                  <a:pt x="2042050" y="2234338"/>
                </a:lnTo>
                <a:lnTo>
                  <a:pt x="2033793" y="2228939"/>
                </a:lnTo>
                <a:lnTo>
                  <a:pt x="2025219" y="2223223"/>
                </a:lnTo>
                <a:lnTo>
                  <a:pt x="2016327" y="2218142"/>
                </a:lnTo>
                <a:lnTo>
                  <a:pt x="2007753" y="2213061"/>
                </a:lnTo>
                <a:lnTo>
                  <a:pt x="1998861" y="2207980"/>
                </a:lnTo>
                <a:lnTo>
                  <a:pt x="1989652" y="2203534"/>
                </a:lnTo>
                <a:lnTo>
                  <a:pt x="1980760" y="2199088"/>
                </a:lnTo>
                <a:lnTo>
                  <a:pt x="1971551" y="2194643"/>
                </a:lnTo>
                <a:lnTo>
                  <a:pt x="1961706" y="2190832"/>
                </a:lnTo>
                <a:lnTo>
                  <a:pt x="1952179" y="2187021"/>
                </a:lnTo>
                <a:lnTo>
                  <a:pt x="1942335" y="2183528"/>
                </a:lnTo>
                <a:lnTo>
                  <a:pt x="1932808" y="2180352"/>
                </a:lnTo>
                <a:lnTo>
                  <a:pt x="1922963" y="2177177"/>
                </a:lnTo>
                <a:lnTo>
                  <a:pt x="1913119" y="2174318"/>
                </a:lnTo>
                <a:lnTo>
                  <a:pt x="1902639" y="2171778"/>
                </a:lnTo>
                <a:lnTo>
                  <a:pt x="1892795" y="2169555"/>
                </a:lnTo>
                <a:lnTo>
                  <a:pt x="1882315" y="2167332"/>
                </a:lnTo>
                <a:lnTo>
                  <a:pt x="1871836" y="2165427"/>
                </a:lnTo>
                <a:lnTo>
                  <a:pt x="1861356" y="2163839"/>
                </a:lnTo>
                <a:lnTo>
                  <a:pt x="1850559" y="2162251"/>
                </a:lnTo>
                <a:lnTo>
                  <a:pt x="1840397" y="2161298"/>
                </a:lnTo>
                <a:lnTo>
                  <a:pt x="1829600" y="2160663"/>
                </a:lnTo>
                <a:lnTo>
                  <a:pt x="1818167" y="2160028"/>
                </a:lnTo>
                <a:lnTo>
                  <a:pt x="1807688" y="2159710"/>
                </a:lnTo>
                <a:lnTo>
                  <a:pt x="1796891" y="2159710"/>
                </a:lnTo>
                <a:close/>
                <a:moveTo>
                  <a:pt x="1703527" y="1784350"/>
                </a:moveTo>
                <a:lnTo>
                  <a:pt x="1960753" y="1793877"/>
                </a:lnTo>
                <a:lnTo>
                  <a:pt x="1955037" y="1945990"/>
                </a:lnTo>
                <a:lnTo>
                  <a:pt x="1970280" y="1950118"/>
                </a:lnTo>
                <a:lnTo>
                  <a:pt x="1985841" y="1954247"/>
                </a:lnTo>
                <a:lnTo>
                  <a:pt x="2000766" y="1959010"/>
                </a:lnTo>
                <a:lnTo>
                  <a:pt x="2016010" y="1963774"/>
                </a:lnTo>
                <a:lnTo>
                  <a:pt x="2030935" y="1969172"/>
                </a:lnTo>
                <a:lnTo>
                  <a:pt x="2045225" y="1975206"/>
                </a:lnTo>
                <a:lnTo>
                  <a:pt x="2059833" y="1980922"/>
                </a:lnTo>
                <a:lnTo>
                  <a:pt x="2074441" y="1987273"/>
                </a:lnTo>
                <a:lnTo>
                  <a:pt x="2088414" y="1993942"/>
                </a:lnTo>
                <a:lnTo>
                  <a:pt x="2102069" y="2001246"/>
                </a:lnTo>
                <a:lnTo>
                  <a:pt x="2116042" y="2008550"/>
                </a:lnTo>
                <a:lnTo>
                  <a:pt x="2129697" y="2016172"/>
                </a:lnTo>
                <a:lnTo>
                  <a:pt x="2143035" y="2024111"/>
                </a:lnTo>
                <a:lnTo>
                  <a:pt x="2156055" y="2032367"/>
                </a:lnTo>
                <a:lnTo>
                  <a:pt x="2169075" y="2041259"/>
                </a:lnTo>
                <a:lnTo>
                  <a:pt x="2181778" y="2050151"/>
                </a:lnTo>
                <a:lnTo>
                  <a:pt x="2293243" y="1945990"/>
                </a:lnTo>
                <a:lnTo>
                  <a:pt x="2468220" y="2134941"/>
                </a:lnTo>
                <a:lnTo>
                  <a:pt x="2357390" y="2237831"/>
                </a:lnTo>
                <a:lnTo>
                  <a:pt x="2365330" y="2251169"/>
                </a:lnTo>
                <a:lnTo>
                  <a:pt x="2373269" y="2264507"/>
                </a:lnTo>
                <a:lnTo>
                  <a:pt x="2380573" y="2278162"/>
                </a:lnTo>
                <a:lnTo>
                  <a:pt x="2387559" y="2292135"/>
                </a:lnTo>
                <a:lnTo>
                  <a:pt x="2394228" y="2306107"/>
                </a:lnTo>
                <a:lnTo>
                  <a:pt x="2400897" y="2320715"/>
                </a:lnTo>
                <a:lnTo>
                  <a:pt x="2406930" y="2335323"/>
                </a:lnTo>
                <a:lnTo>
                  <a:pt x="2412647" y="2349614"/>
                </a:lnTo>
                <a:lnTo>
                  <a:pt x="2418045" y="2364539"/>
                </a:lnTo>
                <a:lnTo>
                  <a:pt x="2423444" y="2379465"/>
                </a:lnTo>
                <a:lnTo>
                  <a:pt x="2427890" y="2394708"/>
                </a:lnTo>
                <a:lnTo>
                  <a:pt x="2432335" y="2409951"/>
                </a:lnTo>
                <a:lnTo>
                  <a:pt x="2435829" y="2425194"/>
                </a:lnTo>
                <a:lnTo>
                  <a:pt x="2439639" y="2440754"/>
                </a:lnTo>
                <a:lnTo>
                  <a:pt x="2443133" y="2456315"/>
                </a:lnTo>
                <a:lnTo>
                  <a:pt x="2445673" y="2472193"/>
                </a:lnTo>
                <a:lnTo>
                  <a:pt x="2595563" y="2477909"/>
                </a:lnTo>
                <a:lnTo>
                  <a:pt x="2586354" y="2735136"/>
                </a:lnTo>
                <a:lnTo>
                  <a:pt x="2437099" y="2729420"/>
                </a:lnTo>
                <a:lnTo>
                  <a:pt x="2432971" y="2744980"/>
                </a:lnTo>
                <a:lnTo>
                  <a:pt x="2428842" y="2760541"/>
                </a:lnTo>
                <a:lnTo>
                  <a:pt x="2424079" y="2776419"/>
                </a:lnTo>
                <a:lnTo>
                  <a:pt x="2419315" y="2791027"/>
                </a:lnTo>
                <a:lnTo>
                  <a:pt x="2413599" y="2806270"/>
                </a:lnTo>
                <a:lnTo>
                  <a:pt x="2408201" y="2821196"/>
                </a:lnTo>
                <a:lnTo>
                  <a:pt x="2402167" y="2835804"/>
                </a:lnTo>
                <a:lnTo>
                  <a:pt x="2395816" y="2850094"/>
                </a:lnTo>
                <a:lnTo>
                  <a:pt x="2388829" y="2864702"/>
                </a:lnTo>
                <a:lnTo>
                  <a:pt x="2381525" y="2878992"/>
                </a:lnTo>
                <a:lnTo>
                  <a:pt x="2374221" y="2892647"/>
                </a:lnTo>
                <a:lnTo>
                  <a:pt x="2366917" y="2906303"/>
                </a:lnTo>
                <a:lnTo>
                  <a:pt x="2358661" y="2919640"/>
                </a:lnTo>
                <a:lnTo>
                  <a:pt x="2350404" y="2932978"/>
                </a:lnTo>
                <a:lnTo>
                  <a:pt x="2341512" y="2945998"/>
                </a:lnTo>
                <a:lnTo>
                  <a:pt x="2332620" y="2958701"/>
                </a:lnTo>
                <a:lnTo>
                  <a:pt x="2433606" y="3067625"/>
                </a:lnTo>
                <a:lnTo>
                  <a:pt x="2245290" y="3242603"/>
                </a:lnTo>
                <a:lnTo>
                  <a:pt x="2144940" y="3134949"/>
                </a:lnTo>
                <a:lnTo>
                  <a:pt x="2131285" y="3143205"/>
                </a:lnTo>
                <a:lnTo>
                  <a:pt x="2117947" y="3150509"/>
                </a:lnTo>
                <a:lnTo>
                  <a:pt x="2103657" y="3157813"/>
                </a:lnTo>
                <a:lnTo>
                  <a:pt x="2089684" y="3165117"/>
                </a:lnTo>
                <a:lnTo>
                  <a:pt x="2075394" y="3172103"/>
                </a:lnTo>
                <a:lnTo>
                  <a:pt x="2061104" y="3178455"/>
                </a:lnTo>
                <a:lnTo>
                  <a:pt x="2046496" y="3184488"/>
                </a:lnTo>
                <a:lnTo>
                  <a:pt x="2031570" y="3190205"/>
                </a:lnTo>
                <a:lnTo>
                  <a:pt x="2016645" y="3195603"/>
                </a:lnTo>
                <a:lnTo>
                  <a:pt x="2001402" y="3200684"/>
                </a:lnTo>
                <a:lnTo>
                  <a:pt x="1986159" y="3205448"/>
                </a:lnTo>
                <a:lnTo>
                  <a:pt x="1970598" y="3209576"/>
                </a:lnTo>
                <a:lnTo>
                  <a:pt x="1955037" y="3213704"/>
                </a:lnTo>
                <a:lnTo>
                  <a:pt x="1939477" y="3217515"/>
                </a:lnTo>
                <a:lnTo>
                  <a:pt x="1923916" y="3220373"/>
                </a:lnTo>
                <a:lnTo>
                  <a:pt x="1908038" y="3223231"/>
                </a:lnTo>
                <a:lnTo>
                  <a:pt x="1902322" y="3370263"/>
                </a:lnTo>
                <a:lnTo>
                  <a:pt x="1645095" y="3360736"/>
                </a:lnTo>
                <a:lnTo>
                  <a:pt x="1650493" y="3213704"/>
                </a:lnTo>
                <a:lnTo>
                  <a:pt x="1634615" y="3209576"/>
                </a:lnTo>
                <a:lnTo>
                  <a:pt x="1619054" y="3205130"/>
                </a:lnTo>
                <a:lnTo>
                  <a:pt x="1603494" y="3200684"/>
                </a:lnTo>
                <a:lnTo>
                  <a:pt x="1588251" y="3195603"/>
                </a:lnTo>
                <a:lnTo>
                  <a:pt x="1573325" y="3189887"/>
                </a:lnTo>
                <a:lnTo>
                  <a:pt x="1558717" y="3184488"/>
                </a:lnTo>
                <a:lnTo>
                  <a:pt x="1543792" y="3178137"/>
                </a:lnTo>
                <a:lnTo>
                  <a:pt x="1529184" y="3171786"/>
                </a:lnTo>
                <a:lnTo>
                  <a:pt x="1515211" y="3164482"/>
                </a:lnTo>
                <a:lnTo>
                  <a:pt x="1500921" y="3157496"/>
                </a:lnTo>
                <a:lnTo>
                  <a:pt x="1486948" y="3150192"/>
                </a:lnTo>
                <a:lnTo>
                  <a:pt x="1472975" y="3142252"/>
                </a:lnTo>
                <a:lnTo>
                  <a:pt x="1459637" y="3134313"/>
                </a:lnTo>
                <a:lnTo>
                  <a:pt x="1446300" y="3125739"/>
                </a:lnTo>
                <a:lnTo>
                  <a:pt x="1433280" y="3117165"/>
                </a:lnTo>
                <a:lnTo>
                  <a:pt x="1420577" y="3107638"/>
                </a:lnTo>
                <a:lnTo>
                  <a:pt x="1312606" y="3207988"/>
                </a:lnTo>
                <a:lnTo>
                  <a:pt x="1137310" y="3019673"/>
                </a:lnTo>
                <a:lnTo>
                  <a:pt x="1245917" y="2918688"/>
                </a:lnTo>
                <a:lnTo>
                  <a:pt x="1238296" y="2905350"/>
                </a:lnTo>
                <a:lnTo>
                  <a:pt x="1230357" y="2891377"/>
                </a:lnTo>
                <a:lnTo>
                  <a:pt x="1223053" y="2877722"/>
                </a:lnTo>
                <a:lnTo>
                  <a:pt x="1216066" y="2863749"/>
                </a:lnTo>
                <a:lnTo>
                  <a:pt x="1209397" y="2849459"/>
                </a:lnTo>
                <a:lnTo>
                  <a:pt x="1203046" y="2834851"/>
                </a:lnTo>
                <a:lnTo>
                  <a:pt x="1197012" y="2820560"/>
                </a:lnTo>
                <a:lnTo>
                  <a:pt x="1191296" y="2805635"/>
                </a:lnTo>
                <a:lnTo>
                  <a:pt x="1186215" y="2790710"/>
                </a:lnTo>
                <a:lnTo>
                  <a:pt x="1181134" y="2775466"/>
                </a:lnTo>
                <a:lnTo>
                  <a:pt x="1176688" y="2760223"/>
                </a:lnTo>
                <a:lnTo>
                  <a:pt x="1172560" y="2744980"/>
                </a:lnTo>
                <a:lnTo>
                  <a:pt x="1168432" y="2729420"/>
                </a:lnTo>
                <a:lnTo>
                  <a:pt x="1164938" y="2713859"/>
                </a:lnTo>
                <a:lnTo>
                  <a:pt x="1161763" y="2697981"/>
                </a:lnTo>
                <a:lnTo>
                  <a:pt x="1159222" y="2682420"/>
                </a:lnTo>
                <a:lnTo>
                  <a:pt x="1009650" y="2676704"/>
                </a:lnTo>
                <a:lnTo>
                  <a:pt x="1019494" y="2419478"/>
                </a:lnTo>
                <a:lnTo>
                  <a:pt x="1169384" y="2425194"/>
                </a:lnTo>
                <a:lnTo>
                  <a:pt x="1173513" y="2409633"/>
                </a:lnTo>
                <a:lnTo>
                  <a:pt x="1177641" y="2393755"/>
                </a:lnTo>
                <a:lnTo>
                  <a:pt x="1182404" y="2378512"/>
                </a:lnTo>
                <a:lnTo>
                  <a:pt x="1187803" y="2363904"/>
                </a:lnTo>
                <a:lnTo>
                  <a:pt x="1193202" y="2348978"/>
                </a:lnTo>
                <a:lnTo>
                  <a:pt x="1198918" y="2334053"/>
                </a:lnTo>
                <a:lnTo>
                  <a:pt x="1205269" y="2319445"/>
                </a:lnTo>
                <a:lnTo>
                  <a:pt x="1211620" y="2305155"/>
                </a:lnTo>
                <a:lnTo>
                  <a:pt x="1218607" y="2290864"/>
                </a:lnTo>
                <a:lnTo>
                  <a:pt x="1225593" y="2277209"/>
                </a:lnTo>
                <a:lnTo>
                  <a:pt x="1233215" y="2263554"/>
                </a:lnTo>
                <a:lnTo>
                  <a:pt x="1240836" y="2249581"/>
                </a:lnTo>
                <a:lnTo>
                  <a:pt x="1248775" y="2236243"/>
                </a:lnTo>
                <a:lnTo>
                  <a:pt x="1257349" y="2223223"/>
                </a:lnTo>
                <a:lnTo>
                  <a:pt x="1265606" y="2210203"/>
                </a:lnTo>
                <a:lnTo>
                  <a:pt x="1274815" y="2197818"/>
                </a:lnTo>
                <a:lnTo>
                  <a:pt x="1171607" y="2086988"/>
                </a:lnTo>
                <a:lnTo>
                  <a:pt x="1360558" y="1912011"/>
                </a:lnTo>
                <a:lnTo>
                  <a:pt x="1464083" y="2023476"/>
                </a:lnTo>
                <a:lnTo>
                  <a:pt x="1477421" y="2015537"/>
                </a:lnTo>
                <a:lnTo>
                  <a:pt x="1491076" y="2007915"/>
                </a:lnTo>
                <a:lnTo>
                  <a:pt x="1504732" y="2000611"/>
                </a:lnTo>
                <a:lnTo>
                  <a:pt x="1518387" y="1993625"/>
                </a:lnTo>
                <a:lnTo>
                  <a:pt x="1532677" y="1986956"/>
                </a:lnTo>
                <a:lnTo>
                  <a:pt x="1546650" y="1980605"/>
                </a:lnTo>
                <a:lnTo>
                  <a:pt x="1561258" y="1974571"/>
                </a:lnTo>
                <a:lnTo>
                  <a:pt x="1575548" y="1969172"/>
                </a:lnTo>
                <a:lnTo>
                  <a:pt x="1590474" y="1963774"/>
                </a:lnTo>
                <a:lnTo>
                  <a:pt x="1605399" y="1958693"/>
                </a:lnTo>
                <a:lnTo>
                  <a:pt x="1620325" y="1954247"/>
                </a:lnTo>
                <a:lnTo>
                  <a:pt x="1635568" y="1950118"/>
                </a:lnTo>
                <a:lnTo>
                  <a:pt x="1650811" y="1945990"/>
                </a:lnTo>
                <a:lnTo>
                  <a:pt x="1666371" y="1942815"/>
                </a:lnTo>
                <a:lnTo>
                  <a:pt x="1681932" y="1939321"/>
                </a:lnTo>
                <a:lnTo>
                  <a:pt x="1697493" y="1936781"/>
                </a:lnTo>
                <a:lnTo>
                  <a:pt x="1703527" y="1784350"/>
                </a:lnTo>
                <a:close/>
                <a:moveTo>
                  <a:pt x="499967" y="1495425"/>
                </a:moveTo>
                <a:lnTo>
                  <a:pt x="512673" y="1507816"/>
                </a:lnTo>
                <a:lnTo>
                  <a:pt x="526015" y="1520207"/>
                </a:lnTo>
                <a:lnTo>
                  <a:pt x="540309" y="1532916"/>
                </a:lnTo>
                <a:lnTo>
                  <a:pt x="555557" y="1545307"/>
                </a:lnTo>
                <a:lnTo>
                  <a:pt x="571122" y="1557381"/>
                </a:lnTo>
                <a:lnTo>
                  <a:pt x="587958" y="1569136"/>
                </a:lnTo>
                <a:lnTo>
                  <a:pt x="596217" y="1574220"/>
                </a:lnTo>
                <a:lnTo>
                  <a:pt x="604794" y="1579939"/>
                </a:lnTo>
                <a:lnTo>
                  <a:pt x="613371" y="1584705"/>
                </a:lnTo>
                <a:lnTo>
                  <a:pt x="622265" y="1589788"/>
                </a:lnTo>
                <a:lnTo>
                  <a:pt x="639736" y="1608851"/>
                </a:lnTo>
                <a:lnTo>
                  <a:pt x="657525" y="1628868"/>
                </a:lnTo>
                <a:lnTo>
                  <a:pt x="692150" y="1668583"/>
                </a:lnTo>
                <a:lnTo>
                  <a:pt x="641960" y="1916723"/>
                </a:lnTo>
                <a:lnTo>
                  <a:pt x="640054" y="1924030"/>
                </a:lnTo>
                <a:lnTo>
                  <a:pt x="637830" y="1931338"/>
                </a:lnTo>
                <a:lnTo>
                  <a:pt x="635289" y="1938328"/>
                </a:lnTo>
                <a:lnTo>
                  <a:pt x="631795" y="1945000"/>
                </a:lnTo>
                <a:lnTo>
                  <a:pt x="628618" y="1951672"/>
                </a:lnTo>
                <a:lnTo>
                  <a:pt x="624489" y="1958026"/>
                </a:lnTo>
                <a:lnTo>
                  <a:pt x="620041" y="1963745"/>
                </a:lnTo>
                <a:lnTo>
                  <a:pt x="615277" y="1969464"/>
                </a:lnTo>
                <a:lnTo>
                  <a:pt x="247746" y="2374875"/>
                </a:lnTo>
                <a:lnTo>
                  <a:pt x="244252" y="2379323"/>
                </a:lnTo>
                <a:lnTo>
                  <a:pt x="240122" y="2382818"/>
                </a:lnTo>
                <a:lnTo>
                  <a:pt x="235675" y="2386631"/>
                </a:lnTo>
                <a:lnTo>
                  <a:pt x="231228" y="2390126"/>
                </a:lnTo>
                <a:lnTo>
                  <a:pt x="226781" y="2393303"/>
                </a:lnTo>
                <a:lnTo>
                  <a:pt x="222334" y="2395845"/>
                </a:lnTo>
                <a:lnTo>
                  <a:pt x="217251" y="2399022"/>
                </a:lnTo>
                <a:lnTo>
                  <a:pt x="212486" y="2401246"/>
                </a:lnTo>
                <a:lnTo>
                  <a:pt x="207404" y="2403470"/>
                </a:lnTo>
                <a:lnTo>
                  <a:pt x="202639" y="2405377"/>
                </a:lnTo>
                <a:lnTo>
                  <a:pt x="197239" y="2406965"/>
                </a:lnTo>
                <a:lnTo>
                  <a:pt x="192156" y="2408236"/>
                </a:lnTo>
                <a:lnTo>
                  <a:pt x="187074" y="2409189"/>
                </a:lnTo>
                <a:lnTo>
                  <a:pt x="181673" y="2410460"/>
                </a:lnTo>
                <a:lnTo>
                  <a:pt x="176273" y="2411095"/>
                </a:lnTo>
                <a:lnTo>
                  <a:pt x="170873" y="2411413"/>
                </a:lnTo>
                <a:lnTo>
                  <a:pt x="165473" y="2411413"/>
                </a:lnTo>
                <a:lnTo>
                  <a:pt x="160073" y="2411413"/>
                </a:lnTo>
                <a:lnTo>
                  <a:pt x="154990" y="2411095"/>
                </a:lnTo>
                <a:lnTo>
                  <a:pt x="149272" y="2410460"/>
                </a:lnTo>
                <a:lnTo>
                  <a:pt x="144190" y="2409825"/>
                </a:lnTo>
                <a:lnTo>
                  <a:pt x="139107" y="2408554"/>
                </a:lnTo>
                <a:lnTo>
                  <a:pt x="133707" y="2406965"/>
                </a:lnTo>
                <a:lnTo>
                  <a:pt x="128625" y="2405377"/>
                </a:lnTo>
                <a:lnTo>
                  <a:pt x="123224" y="2403470"/>
                </a:lnTo>
                <a:lnTo>
                  <a:pt x="118459" y="2401246"/>
                </a:lnTo>
                <a:lnTo>
                  <a:pt x="113377" y="2399022"/>
                </a:lnTo>
                <a:lnTo>
                  <a:pt x="108612" y="2395845"/>
                </a:lnTo>
                <a:lnTo>
                  <a:pt x="104165" y="2392985"/>
                </a:lnTo>
                <a:lnTo>
                  <a:pt x="99082" y="2390126"/>
                </a:lnTo>
                <a:lnTo>
                  <a:pt x="94635" y="2386313"/>
                </a:lnTo>
                <a:lnTo>
                  <a:pt x="90506" y="2382501"/>
                </a:lnTo>
                <a:lnTo>
                  <a:pt x="86058" y="2378688"/>
                </a:lnTo>
                <a:lnTo>
                  <a:pt x="82564" y="2374875"/>
                </a:lnTo>
                <a:lnTo>
                  <a:pt x="78752" y="2370427"/>
                </a:lnTo>
                <a:lnTo>
                  <a:pt x="75258" y="2365661"/>
                </a:lnTo>
                <a:lnTo>
                  <a:pt x="72081" y="2361213"/>
                </a:lnTo>
                <a:lnTo>
                  <a:pt x="69222" y="2356448"/>
                </a:lnTo>
                <a:lnTo>
                  <a:pt x="66364" y="2351999"/>
                </a:lnTo>
                <a:lnTo>
                  <a:pt x="64140" y="2346916"/>
                </a:lnTo>
                <a:lnTo>
                  <a:pt x="61916" y="2342150"/>
                </a:lnTo>
                <a:lnTo>
                  <a:pt x="60328" y="2336749"/>
                </a:lnTo>
                <a:lnTo>
                  <a:pt x="58422" y="2331983"/>
                </a:lnTo>
                <a:lnTo>
                  <a:pt x="57151" y="2326900"/>
                </a:lnTo>
                <a:lnTo>
                  <a:pt x="55563" y="2321498"/>
                </a:lnTo>
                <a:lnTo>
                  <a:pt x="54928" y="2316097"/>
                </a:lnTo>
                <a:lnTo>
                  <a:pt x="54293" y="2310696"/>
                </a:lnTo>
                <a:lnTo>
                  <a:pt x="53975" y="2305612"/>
                </a:lnTo>
                <a:lnTo>
                  <a:pt x="53975" y="2299893"/>
                </a:lnTo>
                <a:lnTo>
                  <a:pt x="53975" y="2294810"/>
                </a:lnTo>
                <a:lnTo>
                  <a:pt x="54293" y="2289726"/>
                </a:lnTo>
                <a:lnTo>
                  <a:pt x="54928" y="2284007"/>
                </a:lnTo>
                <a:lnTo>
                  <a:pt x="55563" y="2278924"/>
                </a:lnTo>
                <a:lnTo>
                  <a:pt x="56834" y="2273523"/>
                </a:lnTo>
                <a:lnTo>
                  <a:pt x="58422" y="2268439"/>
                </a:lnTo>
                <a:lnTo>
                  <a:pt x="60328" y="2263355"/>
                </a:lnTo>
                <a:lnTo>
                  <a:pt x="61916" y="2257954"/>
                </a:lnTo>
                <a:lnTo>
                  <a:pt x="64140" y="2253188"/>
                </a:lnTo>
                <a:lnTo>
                  <a:pt x="66364" y="2248105"/>
                </a:lnTo>
                <a:lnTo>
                  <a:pt x="69222" y="2243021"/>
                </a:lnTo>
                <a:lnTo>
                  <a:pt x="72081" y="2238573"/>
                </a:lnTo>
                <a:lnTo>
                  <a:pt x="75258" y="2233807"/>
                </a:lnTo>
                <a:lnTo>
                  <a:pt x="78752" y="2229359"/>
                </a:lnTo>
                <a:lnTo>
                  <a:pt x="82882" y="2224911"/>
                </a:lnTo>
                <a:lnTo>
                  <a:pt x="429129" y="1842376"/>
                </a:lnTo>
                <a:lnTo>
                  <a:pt x="499967" y="1495425"/>
                </a:lnTo>
                <a:close/>
                <a:moveTo>
                  <a:pt x="2178844" y="1055220"/>
                </a:moveTo>
                <a:lnTo>
                  <a:pt x="2166450" y="1055537"/>
                </a:lnTo>
                <a:lnTo>
                  <a:pt x="2154055" y="1056172"/>
                </a:lnTo>
                <a:lnTo>
                  <a:pt x="2141978" y="1058076"/>
                </a:lnTo>
                <a:lnTo>
                  <a:pt x="2129584" y="1059979"/>
                </a:lnTo>
                <a:lnTo>
                  <a:pt x="2117507" y="1062518"/>
                </a:lnTo>
                <a:lnTo>
                  <a:pt x="2105430" y="1066008"/>
                </a:lnTo>
                <a:lnTo>
                  <a:pt x="2093671" y="1070133"/>
                </a:lnTo>
                <a:lnTo>
                  <a:pt x="2081594" y="1074575"/>
                </a:lnTo>
                <a:lnTo>
                  <a:pt x="2070153" y="1079334"/>
                </a:lnTo>
                <a:lnTo>
                  <a:pt x="2058712" y="1085363"/>
                </a:lnTo>
                <a:lnTo>
                  <a:pt x="2047588" y="1091709"/>
                </a:lnTo>
                <a:lnTo>
                  <a:pt x="2036783" y="1098372"/>
                </a:lnTo>
                <a:lnTo>
                  <a:pt x="2025977" y="1105987"/>
                </a:lnTo>
                <a:lnTo>
                  <a:pt x="2015490" y="1114236"/>
                </a:lnTo>
                <a:lnTo>
                  <a:pt x="2005320" y="1122803"/>
                </a:lnTo>
                <a:lnTo>
                  <a:pt x="1996103" y="1132005"/>
                </a:lnTo>
                <a:lnTo>
                  <a:pt x="1987204" y="1141206"/>
                </a:lnTo>
                <a:lnTo>
                  <a:pt x="1978941" y="1151042"/>
                </a:lnTo>
                <a:lnTo>
                  <a:pt x="1971314" y="1161513"/>
                </a:lnTo>
                <a:lnTo>
                  <a:pt x="1964322" y="1171666"/>
                </a:lnTo>
                <a:lnTo>
                  <a:pt x="1957330" y="1182454"/>
                </a:lnTo>
                <a:lnTo>
                  <a:pt x="1951610" y="1193242"/>
                </a:lnTo>
                <a:lnTo>
                  <a:pt x="1945889" y="1204348"/>
                </a:lnTo>
                <a:lnTo>
                  <a:pt x="1941122" y="1216088"/>
                </a:lnTo>
                <a:lnTo>
                  <a:pt x="1936673" y="1227510"/>
                </a:lnTo>
                <a:lnTo>
                  <a:pt x="1932859" y="1239250"/>
                </a:lnTo>
                <a:lnTo>
                  <a:pt x="1929999" y="1251307"/>
                </a:lnTo>
                <a:lnTo>
                  <a:pt x="1927456" y="1263047"/>
                </a:lnTo>
                <a:lnTo>
                  <a:pt x="1925231" y="1275421"/>
                </a:lnTo>
                <a:lnTo>
                  <a:pt x="1923642" y="1287796"/>
                </a:lnTo>
                <a:lnTo>
                  <a:pt x="1923007" y="1299853"/>
                </a:lnTo>
                <a:lnTo>
                  <a:pt x="1922371" y="1312545"/>
                </a:lnTo>
                <a:lnTo>
                  <a:pt x="1923007" y="1324919"/>
                </a:lnTo>
                <a:lnTo>
                  <a:pt x="1923642" y="1336976"/>
                </a:lnTo>
                <a:lnTo>
                  <a:pt x="1925231" y="1349351"/>
                </a:lnTo>
                <a:lnTo>
                  <a:pt x="1927456" y="1361408"/>
                </a:lnTo>
                <a:lnTo>
                  <a:pt x="1929999" y="1373465"/>
                </a:lnTo>
                <a:lnTo>
                  <a:pt x="1933177" y="1385522"/>
                </a:lnTo>
                <a:lnTo>
                  <a:pt x="1936990" y="1397579"/>
                </a:lnTo>
                <a:lnTo>
                  <a:pt x="1941440" y="1409002"/>
                </a:lnTo>
                <a:lnTo>
                  <a:pt x="1946843" y="1420424"/>
                </a:lnTo>
                <a:lnTo>
                  <a:pt x="1952563" y="1432164"/>
                </a:lnTo>
                <a:lnTo>
                  <a:pt x="1958919" y="1443269"/>
                </a:lnTo>
                <a:lnTo>
                  <a:pt x="1965593" y="1454375"/>
                </a:lnTo>
                <a:lnTo>
                  <a:pt x="1973539" y="1465163"/>
                </a:lnTo>
                <a:lnTo>
                  <a:pt x="1981802" y="1475633"/>
                </a:lnTo>
                <a:lnTo>
                  <a:pt x="1990065" y="1485152"/>
                </a:lnTo>
                <a:lnTo>
                  <a:pt x="1999281" y="1494671"/>
                </a:lnTo>
                <a:lnTo>
                  <a:pt x="2008816" y="1503872"/>
                </a:lnTo>
                <a:lnTo>
                  <a:pt x="2018350" y="1511805"/>
                </a:lnTo>
                <a:lnTo>
                  <a:pt x="2028838" y="1519737"/>
                </a:lnTo>
                <a:lnTo>
                  <a:pt x="2039325" y="1526717"/>
                </a:lnTo>
                <a:lnTo>
                  <a:pt x="2049813" y="1533381"/>
                </a:lnTo>
                <a:lnTo>
                  <a:pt x="2060937" y="1539409"/>
                </a:lnTo>
                <a:lnTo>
                  <a:pt x="2072060" y="1544803"/>
                </a:lnTo>
                <a:lnTo>
                  <a:pt x="2083501" y="1549880"/>
                </a:lnTo>
                <a:lnTo>
                  <a:pt x="2094942" y="1554005"/>
                </a:lnTo>
                <a:lnTo>
                  <a:pt x="2107019" y="1557812"/>
                </a:lnTo>
                <a:lnTo>
                  <a:pt x="2118778" y="1560985"/>
                </a:lnTo>
                <a:lnTo>
                  <a:pt x="2130855" y="1563523"/>
                </a:lnTo>
                <a:lnTo>
                  <a:pt x="2142932" y="1565745"/>
                </a:lnTo>
                <a:lnTo>
                  <a:pt x="2155326" y="1567331"/>
                </a:lnTo>
                <a:lnTo>
                  <a:pt x="2167721" y="1567966"/>
                </a:lnTo>
                <a:lnTo>
                  <a:pt x="2179798" y="1568283"/>
                </a:lnTo>
                <a:lnTo>
                  <a:pt x="2192510" y="1567966"/>
                </a:lnTo>
                <a:lnTo>
                  <a:pt x="2204905" y="1567014"/>
                </a:lnTo>
                <a:lnTo>
                  <a:pt x="2216982" y="1565427"/>
                </a:lnTo>
                <a:lnTo>
                  <a:pt x="2229058" y="1563206"/>
                </a:lnTo>
                <a:lnTo>
                  <a:pt x="2241135" y="1560668"/>
                </a:lnTo>
                <a:lnTo>
                  <a:pt x="2253212" y="1557178"/>
                </a:lnTo>
                <a:lnTo>
                  <a:pt x="2264971" y="1553370"/>
                </a:lnTo>
                <a:lnTo>
                  <a:pt x="2277048" y="1548928"/>
                </a:lnTo>
                <a:lnTo>
                  <a:pt x="2288489" y="1543851"/>
                </a:lnTo>
                <a:lnTo>
                  <a:pt x="2299930" y="1538140"/>
                </a:lnTo>
                <a:lnTo>
                  <a:pt x="2311053" y="1532111"/>
                </a:lnTo>
                <a:lnTo>
                  <a:pt x="2321859" y="1524814"/>
                </a:lnTo>
                <a:lnTo>
                  <a:pt x="2332665" y="1517516"/>
                </a:lnTo>
                <a:lnTo>
                  <a:pt x="2343152" y="1509266"/>
                </a:lnTo>
                <a:lnTo>
                  <a:pt x="2353322" y="1500382"/>
                </a:lnTo>
                <a:lnTo>
                  <a:pt x="2362539" y="1491498"/>
                </a:lnTo>
                <a:lnTo>
                  <a:pt x="2371437" y="1482296"/>
                </a:lnTo>
                <a:lnTo>
                  <a:pt x="2379701" y="1472143"/>
                </a:lnTo>
                <a:lnTo>
                  <a:pt x="2387328" y="1462307"/>
                </a:lnTo>
                <a:lnTo>
                  <a:pt x="2394955" y="1451836"/>
                </a:lnTo>
                <a:lnTo>
                  <a:pt x="2400994" y="1441048"/>
                </a:lnTo>
                <a:lnTo>
                  <a:pt x="2407350" y="1430260"/>
                </a:lnTo>
                <a:lnTo>
                  <a:pt x="2412753" y="1419155"/>
                </a:lnTo>
                <a:lnTo>
                  <a:pt x="2417520" y="1407415"/>
                </a:lnTo>
                <a:lnTo>
                  <a:pt x="2421969" y="1395993"/>
                </a:lnTo>
                <a:lnTo>
                  <a:pt x="2425783" y="1384253"/>
                </a:lnTo>
                <a:lnTo>
                  <a:pt x="2428961" y="1372196"/>
                </a:lnTo>
                <a:lnTo>
                  <a:pt x="2431504" y="1360139"/>
                </a:lnTo>
                <a:lnTo>
                  <a:pt x="2433411" y="1348081"/>
                </a:lnTo>
                <a:lnTo>
                  <a:pt x="2435000" y="1336024"/>
                </a:lnTo>
                <a:lnTo>
                  <a:pt x="2435635" y="1323333"/>
                </a:lnTo>
                <a:lnTo>
                  <a:pt x="2435953" y="1310958"/>
                </a:lnTo>
                <a:lnTo>
                  <a:pt x="2435635" y="1298901"/>
                </a:lnTo>
                <a:lnTo>
                  <a:pt x="2435000" y="1286527"/>
                </a:lnTo>
                <a:lnTo>
                  <a:pt x="2433411" y="1274152"/>
                </a:lnTo>
                <a:lnTo>
                  <a:pt x="2431186" y="1262095"/>
                </a:lnTo>
                <a:lnTo>
                  <a:pt x="2428643" y="1250038"/>
                </a:lnTo>
                <a:lnTo>
                  <a:pt x="2425465" y="1237981"/>
                </a:lnTo>
                <a:lnTo>
                  <a:pt x="2421652" y="1225924"/>
                </a:lnTo>
                <a:lnTo>
                  <a:pt x="2416884" y="1214501"/>
                </a:lnTo>
                <a:lnTo>
                  <a:pt x="2411799" y="1203079"/>
                </a:lnTo>
                <a:lnTo>
                  <a:pt x="2406079" y="1191339"/>
                </a:lnTo>
                <a:lnTo>
                  <a:pt x="2399723" y="1180233"/>
                </a:lnTo>
                <a:lnTo>
                  <a:pt x="2393049" y="1169128"/>
                </a:lnTo>
                <a:lnTo>
                  <a:pt x="2385103" y="1158657"/>
                </a:lnTo>
                <a:lnTo>
                  <a:pt x="2376840" y="1148187"/>
                </a:lnTo>
                <a:lnTo>
                  <a:pt x="2368259" y="1138351"/>
                </a:lnTo>
                <a:lnTo>
                  <a:pt x="2359043" y="1128832"/>
                </a:lnTo>
                <a:lnTo>
                  <a:pt x="2349826" y="1120265"/>
                </a:lnTo>
                <a:lnTo>
                  <a:pt x="2340292" y="1111698"/>
                </a:lnTo>
                <a:lnTo>
                  <a:pt x="2329804" y="1103766"/>
                </a:lnTo>
                <a:lnTo>
                  <a:pt x="2319317" y="1096785"/>
                </a:lnTo>
                <a:lnTo>
                  <a:pt x="2308829" y="1090122"/>
                </a:lnTo>
                <a:lnTo>
                  <a:pt x="2297705" y="1084094"/>
                </a:lnTo>
                <a:lnTo>
                  <a:pt x="2286582" y="1078700"/>
                </a:lnTo>
                <a:lnTo>
                  <a:pt x="2275141" y="1073623"/>
                </a:lnTo>
                <a:lnTo>
                  <a:pt x="2263700" y="1069181"/>
                </a:lnTo>
                <a:lnTo>
                  <a:pt x="2251623" y="1065691"/>
                </a:lnTo>
                <a:lnTo>
                  <a:pt x="2239864" y="1062518"/>
                </a:lnTo>
                <a:lnTo>
                  <a:pt x="2227787" y="1059979"/>
                </a:lnTo>
                <a:lnTo>
                  <a:pt x="2215710" y="1057758"/>
                </a:lnTo>
                <a:lnTo>
                  <a:pt x="2203316" y="1056172"/>
                </a:lnTo>
                <a:lnTo>
                  <a:pt x="2190921" y="1055537"/>
                </a:lnTo>
                <a:lnTo>
                  <a:pt x="2178844" y="1055220"/>
                </a:lnTo>
                <a:close/>
                <a:moveTo>
                  <a:pt x="2144839" y="823913"/>
                </a:moveTo>
                <a:lnTo>
                  <a:pt x="2301519" y="838826"/>
                </a:lnTo>
                <a:lnTo>
                  <a:pt x="2292938" y="930841"/>
                </a:lnTo>
                <a:lnTo>
                  <a:pt x="2302155" y="933379"/>
                </a:lnTo>
                <a:lnTo>
                  <a:pt x="2311053" y="936235"/>
                </a:lnTo>
                <a:lnTo>
                  <a:pt x="2319952" y="939725"/>
                </a:lnTo>
                <a:lnTo>
                  <a:pt x="2328851" y="943215"/>
                </a:lnTo>
                <a:lnTo>
                  <a:pt x="2338067" y="946706"/>
                </a:lnTo>
                <a:lnTo>
                  <a:pt x="2346330" y="950513"/>
                </a:lnTo>
                <a:lnTo>
                  <a:pt x="2354911" y="954638"/>
                </a:lnTo>
                <a:lnTo>
                  <a:pt x="2363492" y="959080"/>
                </a:lnTo>
                <a:lnTo>
                  <a:pt x="2372073" y="963522"/>
                </a:lnTo>
                <a:lnTo>
                  <a:pt x="2380654" y="968282"/>
                </a:lnTo>
                <a:lnTo>
                  <a:pt x="2388917" y="973358"/>
                </a:lnTo>
                <a:lnTo>
                  <a:pt x="2397180" y="978752"/>
                </a:lnTo>
                <a:lnTo>
                  <a:pt x="2405125" y="983829"/>
                </a:lnTo>
                <a:lnTo>
                  <a:pt x="2413071" y="989540"/>
                </a:lnTo>
                <a:lnTo>
                  <a:pt x="2420698" y="995569"/>
                </a:lnTo>
                <a:lnTo>
                  <a:pt x="2428643" y="1001280"/>
                </a:lnTo>
                <a:lnTo>
                  <a:pt x="2499197" y="943215"/>
                </a:lnTo>
                <a:lnTo>
                  <a:pt x="2599625" y="1063787"/>
                </a:lnTo>
                <a:lnTo>
                  <a:pt x="2529389" y="1122169"/>
                </a:lnTo>
                <a:lnTo>
                  <a:pt x="2533839" y="1130736"/>
                </a:lnTo>
                <a:lnTo>
                  <a:pt x="2538288" y="1139620"/>
                </a:lnTo>
                <a:lnTo>
                  <a:pt x="2542420" y="1148504"/>
                </a:lnTo>
                <a:lnTo>
                  <a:pt x="2546551" y="1157388"/>
                </a:lnTo>
                <a:lnTo>
                  <a:pt x="2550365" y="1166590"/>
                </a:lnTo>
                <a:lnTo>
                  <a:pt x="2553543" y="1175474"/>
                </a:lnTo>
                <a:lnTo>
                  <a:pt x="2557039" y="1184676"/>
                </a:lnTo>
                <a:lnTo>
                  <a:pt x="2559899" y="1193560"/>
                </a:lnTo>
                <a:lnTo>
                  <a:pt x="2562442" y="1203079"/>
                </a:lnTo>
                <a:lnTo>
                  <a:pt x="2564984" y="1212280"/>
                </a:lnTo>
                <a:lnTo>
                  <a:pt x="2567527" y="1221799"/>
                </a:lnTo>
                <a:lnTo>
                  <a:pt x="2569116" y="1231318"/>
                </a:lnTo>
                <a:lnTo>
                  <a:pt x="2571022" y="1240519"/>
                </a:lnTo>
                <a:lnTo>
                  <a:pt x="2572612" y="1249721"/>
                </a:lnTo>
                <a:lnTo>
                  <a:pt x="2574201" y="1259557"/>
                </a:lnTo>
                <a:lnTo>
                  <a:pt x="2575154" y="1269075"/>
                </a:lnTo>
                <a:lnTo>
                  <a:pt x="2665412" y="1277325"/>
                </a:lnTo>
                <a:lnTo>
                  <a:pt x="2650793" y="1433433"/>
                </a:lnTo>
                <a:lnTo>
                  <a:pt x="2561170" y="1425501"/>
                </a:lnTo>
                <a:lnTo>
                  <a:pt x="2558310" y="1434385"/>
                </a:lnTo>
                <a:lnTo>
                  <a:pt x="2555132" y="1443587"/>
                </a:lnTo>
                <a:lnTo>
                  <a:pt x="2552272" y="1452471"/>
                </a:lnTo>
                <a:lnTo>
                  <a:pt x="2548458" y="1461355"/>
                </a:lnTo>
                <a:lnTo>
                  <a:pt x="2544644" y="1470239"/>
                </a:lnTo>
                <a:lnTo>
                  <a:pt x="2540513" y="1479124"/>
                </a:lnTo>
                <a:lnTo>
                  <a:pt x="2536381" y="1488008"/>
                </a:lnTo>
                <a:lnTo>
                  <a:pt x="2531932" y="1496575"/>
                </a:lnTo>
                <a:lnTo>
                  <a:pt x="2527482" y="1505142"/>
                </a:lnTo>
                <a:lnTo>
                  <a:pt x="2522715" y="1513708"/>
                </a:lnTo>
                <a:lnTo>
                  <a:pt x="2517630" y="1521958"/>
                </a:lnTo>
                <a:lnTo>
                  <a:pt x="2512228" y="1530208"/>
                </a:lnTo>
                <a:lnTo>
                  <a:pt x="2506825" y="1538140"/>
                </a:lnTo>
                <a:lnTo>
                  <a:pt x="2501104" y="1546390"/>
                </a:lnTo>
                <a:lnTo>
                  <a:pt x="2495384" y="1554322"/>
                </a:lnTo>
                <a:lnTo>
                  <a:pt x="2489027" y="1561937"/>
                </a:lnTo>
                <a:lnTo>
                  <a:pt x="2546233" y="1631107"/>
                </a:lnTo>
                <a:lnTo>
                  <a:pt x="2425465" y="1731372"/>
                </a:lnTo>
                <a:lnTo>
                  <a:pt x="2367624" y="1662202"/>
                </a:lnTo>
                <a:lnTo>
                  <a:pt x="2359043" y="1666644"/>
                </a:lnTo>
                <a:lnTo>
                  <a:pt x="2350144" y="1671086"/>
                </a:lnTo>
                <a:lnTo>
                  <a:pt x="2341245" y="1675211"/>
                </a:lnTo>
                <a:lnTo>
                  <a:pt x="2332029" y="1679018"/>
                </a:lnTo>
                <a:lnTo>
                  <a:pt x="2323130" y="1682826"/>
                </a:lnTo>
                <a:lnTo>
                  <a:pt x="2313596" y="1685999"/>
                </a:lnTo>
                <a:lnTo>
                  <a:pt x="2304697" y="1689489"/>
                </a:lnTo>
                <a:lnTo>
                  <a:pt x="2295481" y="1692344"/>
                </a:lnTo>
                <a:lnTo>
                  <a:pt x="2286264" y="1694883"/>
                </a:lnTo>
                <a:lnTo>
                  <a:pt x="2277048" y="1697421"/>
                </a:lnTo>
                <a:lnTo>
                  <a:pt x="2267196" y="1699642"/>
                </a:lnTo>
                <a:lnTo>
                  <a:pt x="2257979" y="1701546"/>
                </a:lnTo>
                <a:lnTo>
                  <a:pt x="2248763" y="1703450"/>
                </a:lnTo>
                <a:lnTo>
                  <a:pt x="2238910" y="1705036"/>
                </a:lnTo>
                <a:lnTo>
                  <a:pt x="2229376" y="1706623"/>
                </a:lnTo>
                <a:lnTo>
                  <a:pt x="2220160" y="1707575"/>
                </a:lnTo>
                <a:lnTo>
                  <a:pt x="2211579" y="1797051"/>
                </a:lnTo>
                <a:lnTo>
                  <a:pt x="2054898" y="1782138"/>
                </a:lnTo>
                <a:lnTo>
                  <a:pt x="2063161" y="1692027"/>
                </a:lnTo>
                <a:lnTo>
                  <a:pt x="2054263" y="1689172"/>
                </a:lnTo>
                <a:lnTo>
                  <a:pt x="2045364" y="1685999"/>
                </a:lnTo>
                <a:lnTo>
                  <a:pt x="2035830" y="1682826"/>
                </a:lnTo>
                <a:lnTo>
                  <a:pt x="2027249" y="1679335"/>
                </a:lnTo>
                <a:lnTo>
                  <a:pt x="2018350" y="1675528"/>
                </a:lnTo>
                <a:lnTo>
                  <a:pt x="2009451" y="1671720"/>
                </a:lnTo>
                <a:lnTo>
                  <a:pt x="2000870" y="1667596"/>
                </a:lnTo>
                <a:lnTo>
                  <a:pt x="1992289" y="1663154"/>
                </a:lnTo>
                <a:lnTo>
                  <a:pt x="1984026" y="1658077"/>
                </a:lnTo>
                <a:lnTo>
                  <a:pt x="1975445" y="1653317"/>
                </a:lnTo>
                <a:lnTo>
                  <a:pt x="1967182" y="1648241"/>
                </a:lnTo>
                <a:lnTo>
                  <a:pt x="1958919" y="1642847"/>
                </a:lnTo>
                <a:lnTo>
                  <a:pt x="1950656" y="1637453"/>
                </a:lnTo>
                <a:lnTo>
                  <a:pt x="1943029" y="1631742"/>
                </a:lnTo>
                <a:lnTo>
                  <a:pt x="1935084" y="1626030"/>
                </a:lnTo>
                <a:lnTo>
                  <a:pt x="1927456" y="1620002"/>
                </a:lnTo>
                <a:lnTo>
                  <a:pt x="1857220" y="1678384"/>
                </a:lnTo>
                <a:lnTo>
                  <a:pt x="1756792" y="1556860"/>
                </a:lnTo>
                <a:lnTo>
                  <a:pt x="1827346" y="1498478"/>
                </a:lnTo>
                <a:lnTo>
                  <a:pt x="1822896" y="1489594"/>
                </a:lnTo>
                <a:lnTo>
                  <a:pt x="1818765" y="1481027"/>
                </a:lnTo>
                <a:lnTo>
                  <a:pt x="1814633" y="1472143"/>
                </a:lnTo>
                <a:lnTo>
                  <a:pt x="1810820" y="1463259"/>
                </a:lnTo>
                <a:lnTo>
                  <a:pt x="1807324" y="1454057"/>
                </a:lnTo>
                <a:lnTo>
                  <a:pt x="1803828" y="1445173"/>
                </a:lnTo>
                <a:lnTo>
                  <a:pt x="1800968" y="1436289"/>
                </a:lnTo>
                <a:lnTo>
                  <a:pt x="1797789" y="1426770"/>
                </a:lnTo>
                <a:lnTo>
                  <a:pt x="1795247" y="1417569"/>
                </a:lnTo>
                <a:lnTo>
                  <a:pt x="1792704" y="1408367"/>
                </a:lnTo>
                <a:lnTo>
                  <a:pt x="1790480" y="1399166"/>
                </a:lnTo>
                <a:lnTo>
                  <a:pt x="1788573" y="1389647"/>
                </a:lnTo>
                <a:lnTo>
                  <a:pt x="1786666" y="1380445"/>
                </a:lnTo>
                <a:lnTo>
                  <a:pt x="1785395" y="1371244"/>
                </a:lnTo>
                <a:lnTo>
                  <a:pt x="1783170" y="1352206"/>
                </a:lnTo>
                <a:lnTo>
                  <a:pt x="1690687" y="1343639"/>
                </a:lnTo>
                <a:lnTo>
                  <a:pt x="1705624" y="1186897"/>
                </a:lnTo>
                <a:lnTo>
                  <a:pt x="1798425" y="1195781"/>
                </a:lnTo>
                <a:lnTo>
                  <a:pt x="1801285" y="1186897"/>
                </a:lnTo>
                <a:lnTo>
                  <a:pt x="1804146" y="1178012"/>
                </a:lnTo>
                <a:lnTo>
                  <a:pt x="1807642" y="1169128"/>
                </a:lnTo>
                <a:lnTo>
                  <a:pt x="1810820" y="1160244"/>
                </a:lnTo>
                <a:lnTo>
                  <a:pt x="1814633" y="1151677"/>
                </a:lnTo>
                <a:lnTo>
                  <a:pt x="1818765" y="1142793"/>
                </a:lnTo>
                <a:lnTo>
                  <a:pt x="1822896" y="1134226"/>
                </a:lnTo>
                <a:lnTo>
                  <a:pt x="1827346" y="1125659"/>
                </a:lnTo>
                <a:lnTo>
                  <a:pt x="1831795" y="1117727"/>
                </a:lnTo>
                <a:lnTo>
                  <a:pt x="1836562" y="1109160"/>
                </a:lnTo>
                <a:lnTo>
                  <a:pt x="1841329" y="1100910"/>
                </a:lnTo>
                <a:lnTo>
                  <a:pt x="1846732" y="1092661"/>
                </a:lnTo>
                <a:lnTo>
                  <a:pt x="1852135" y="1085045"/>
                </a:lnTo>
                <a:lnTo>
                  <a:pt x="1857856" y="1077113"/>
                </a:lnTo>
                <a:lnTo>
                  <a:pt x="1863894" y="1069181"/>
                </a:lnTo>
                <a:lnTo>
                  <a:pt x="1869615" y="1061566"/>
                </a:lnTo>
                <a:lnTo>
                  <a:pt x="1810184" y="989858"/>
                </a:lnTo>
                <a:lnTo>
                  <a:pt x="1931588" y="889593"/>
                </a:lnTo>
                <a:lnTo>
                  <a:pt x="1990700" y="961301"/>
                </a:lnTo>
                <a:lnTo>
                  <a:pt x="1999599" y="956859"/>
                </a:lnTo>
                <a:lnTo>
                  <a:pt x="2008180" y="952734"/>
                </a:lnTo>
                <a:lnTo>
                  <a:pt x="2017079" y="948609"/>
                </a:lnTo>
                <a:lnTo>
                  <a:pt x="2025977" y="944485"/>
                </a:lnTo>
                <a:lnTo>
                  <a:pt x="2034876" y="941312"/>
                </a:lnTo>
                <a:lnTo>
                  <a:pt x="2043775" y="937504"/>
                </a:lnTo>
                <a:lnTo>
                  <a:pt x="2052673" y="934649"/>
                </a:lnTo>
                <a:lnTo>
                  <a:pt x="2061890" y="931476"/>
                </a:lnTo>
                <a:lnTo>
                  <a:pt x="2071424" y="928937"/>
                </a:lnTo>
                <a:lnTo>
                  <a:pt x="2080641" y="926399"/>
                </a:lnTo>
                <a:lnTo>
                  <a:pt x="2089539" y="924178"/>
                </a:lnTo>
                <a:lnTo>
                  <a:pt x="2099074" y="922274"/>
                </a:lnTo>
                <a:lnTo>
                  <a:pt x="2108608" y="920370"/>
                </a:lnTo>
                <a:lnTo>
                  <a:pt x="2117825" y="918784"/>
                </a:lnTo>
                <a:lnTo>
                  <a:pt x="2127041" y="917515"/>
                </a:lnTo>
                <a:lnTo>
                  <a:pt x="2136258" y="916246"/>
                </a:lnTo>
                <a:lnTo>
                  <a:pt x="2144839" y="823913"/>
                </a:lnTo>
                <a:close/>
                <a:moveTo>
                  <a:pt x="1509345" y="590550"/>
                </a:moveTo>
                <a:lnTo>
                  <a:pt x="1518239" y="590550"/>
                </a:lnTo>
                <a:lnTo>
                  <a:pt x="1526817" y="591817"/>
                </a:lnTo>
                <a:lnTo>
                  <a:pt x="1535394" y="593400"/>
                </a:lnTo>
                <a:lnTo>
                  <a:pt x="1543971" y="596250"/>
                </a:lnTo>
                <a:lnTo>
                  <a:pt x="1551912" y="599417"/>
                </a:lnTo>
                <a:lnTo>
                  <a:pt x="1559854" y="603534"/>
                </a:lnTo>
                <a:lnTo>
                  <a:pt x="1566843" y="608601"/>
                </a:lnTo>
                <a:lnTo>
                  <a:pt x="1570655" y="611452"/>
                </a:lnTo>
                <a:lnTo>
                  <a:pt x="1574149" y="614302"/>
                </a:lnTo>
                <a:lnTo>
                  <a:pt x="1577326" y="617469"/>
                </a:lnTo>
                <a:lnTo>
                  <a:pt x="1580185" y="620953"/>
                </a:lnTo>
                <a:lnTo>
                  <a:pt x="1583362" y="624753"/>
                </a:lnTo>
                <a:lnTo>
                  <a:pt x="1586221" y="628237"/>
                </a:lnTo>
                <a:lnTo>
                  <a:pt x="1588762" y="632037"/>
                </a:lnTo>
                <a:lnTo>
                  <a:pt x="1591621" y="636154"/>
                </a:lnTo>
                <a:lnTo>
                  <a:pt x="1593845" y="640271"/>
                </a:lnTo>
                <a:lnTo>
                  <a:pt x="1595433" y="644388"/>
                </a:lnTo>
                <a:lnTo>
                  <a:pt x="1597339" y="648505"/>
                </a:lnTo>
                <a:lnTo>
                  <a:pt x="1598927" y="652305"/>
                </a:lnTo>
                <a:lnTo>
                  <a:pt x="1601151" y="660856"/>
                </a:lnTo>
                <a:lnTo>
                  <a:pt x="1603057" y="669724"/>
                </a:lnTo>
                <a:lnTo>
                  <a:pt x="1603375" y="678274"/>
                </a:lnTo>
                <a:lnTo>
                  <a:pt x="1603375" y="687142"/>
                </a:lnTo>
                <a:lnTo>
                  <a:pt x="1602104" y="696326"/>
                </a:lnTo>
                <a:lnTo>
                  <a:pt x="1600516" y="704560"/>
                </a:lnTo>
                <a:lnTo>
                  <a:pt x="1597657" y="712794"/>
                </a:lnTo>
                <a:lnTo>
                  <a:pt x="1594480" y="721028"/>
                </a:lnTo>
                <a:lnTo>
                  <a:pt x="1590350" y="728629"/>
                </a:lnTo>
                <a:lnTo>
                  <a:pt x="1585268" y="736229"/>
                </a:lnTo>
                <a:lnTo>
                  <a:pt x="1582409" y="739396"/>
                </a:lnTo>
                <a:lnTo>
                  <a:pt x="1579550" y="742880"/>
                </a:lnTo>
                <a:lnTo>
                  <a:pt x="1576373" y="746047"/>
                </a:lnTo>
                <a:lnTo>
                  <a:pt x="1572879" y="749531"/>
                </a:lnTo>
                <a:lnTo>
                  <a:pt x="1569384" y="752381"/>
                </a:lnTo>
                <a:lnTo>
                  <a:pt x="1565572" y="755231"/>
                </a:lnTo>
                <a:lnTo>
                  <a:pt x="1297460" y="948099"/>
                </a:lnTo>
                <a:lnTo>
                  <a:pt x="1293012" y="951266"/>
                </a:lnTo>
                <a:lnTo>
                  <a:pt x="1288247" y="953799"/>
                </a:lnTo>
                <a:lnTo>
                  <a:pt x="1283164" y="956333"/>
                </a:lnTo>
                <a:lnTo>
                  <a:pt x="1278399" y="958550"/>
                </a:lnTo>
                <a:lnTo>
                  <a:pt x="1273634" y="960450"/>
                </a:lnTo>
                <a:lnTo>
                  <a:pt x="1268869" y="962033"/>
                </a:lnTo>
                <a:lnTo>
                  <a:pt x="1263469" y="962983"/>
                </a:lnTo>
                <a:lnTo>
                  <a:pt x="1258386" y="964250"/>
                </a:lnTo>
                <a:lnTo>
                  <a:pt x="1253304" y="964884"/>
                </a:lnTo>
                <a:lnTo>
                  <a:pt x="1247903" y="965200"/>
                </a:lnTo>
                <a:lnTo>
                  <a:pt x="1242820" y="965200"/>
                </a:lnTo>
                <a:lnTo>
                  <a:pt x="1237102" y="964884"/>
                </a:lnTo>
                <a:lnTo>
                  <a:pt x="1232020" y="964567"/>
                </a:lnTo>
                <a:lnTo>
                  <a:pt x="1226937" y="963617"/>
                </a:lnTo>
                <a:lnTo>
                  <a:pt x="1221537" y="962667"/>
                </a:lnTo>
                <a:lnTo>
                  <a:pt x="1216454" y="961083"/>
                </a:lnTo>
                <a:lnTo>
                  <a:pt x="1006475" y="894894"/>
                </a:lnTo>
                <a:lnTo>
                  <a:pt x="1009652" y="885393"/>
                </a:lnTo>
                <a:lnTo>
                  <a:pt x="1013464" y="875259"/>
                </a:lnTo>
                <a:lnTo>
                  <a:pt x="1017911" y="862591"/>
                </a:lnTo>
                <a:lnTo>
                  <a:pt x="1022676" y="847706"/>
                </a:lnTo>
                <a:lnTo>
                  <a:pt x="1027123" y="832188"/>
                </a:lnTo>
                <a:lnTo>
                  <a:pt x="1029029" y="824271"/>
                </a:lnTo>
                <a:lnTo>
                  <a:pt x="1030935" y="816353"/>
                </a:lnTo>
                <a:lnTo>
                  <a:pt x="1031888" y="808753"/>
                </a:lnTo>
                <a:lnTo>
                  <a:pt x="1033159" y="801469"/>
                </a:lnTo>
                <a:lnTo>
                  <a:pt x="1033794" y="793868"/>
                </a:lnTo>
                <a:lnTo>
                  <a:pt x="1033794" y="786584"/>
                </a:lnTo>
                <a:lnTo>
                  <a:pt x="1033794" y="778666"/>
                </a:lnTo>
                <a:lnTo>
                  <a:pt x="1033477" y="770749"/>
                </a:lnTo>
                <a:lnTo>
                  <a:pt x="1032841" y="762832"/>
                </a:lnTo>
                <a:lnTo>
                  <a:pt x="1031888" y="755548"/>
                </a:lnTo>
                <a:lnTo>
                  <a:pt x="1029665" y="740980"/>
                </a:lnTo>
                <a:lnTo>
                  <a:pt x="1027441" y="727995"/>
                </a:lnTo>
                <a:lnTo>
                  <a:pt x="1025217" y="718178"/>
                </a:lnTo>
                <a:lnTo>
                  <a:pt x="1022994" y="708994"/>
                </a:lnTo>
                <a:lnTo>
                  <a:pt x="1227572" y="773599"/>
                </a:lnTo>
                <a:lnTo>
                  <a:pt x="1458835" y="607651"/>
                </a:lnTo>
                <a:lnTo>
                  <a:pt x="1462965" y="605118"/>
                </a:lnTo>
                <a:lnTo>
                  <a:pt x="1467095" y="602268"/>
                </a:lnTo>
                <a:lnTo>
                  <a:pt x="1470589" y="600051"/>
                </a:lnTo>
                <a:lnTo>
                  <a:pt x="1474719" y="598467"/>
                </a:lnTo>
                <a:lnTo>
                  <a:pt x="1479166" y="596567"/>
                </a:lnTo>
                <a:lnTo>
                  <a:pt x="1483296" y="594984"/>
                </a:lnTo>
                <a:lnTo>
                  <a:pt x="1491873" y="592767"/>
                </a:lnTo>
                <a:lnTo>
                  <a:pt x="1500768" y="591183"/>
                </a:lnTo>
                <a:lnTo>
                  <a:pt x="1509345" y="590550"/>
                </a:lnTo>
                <a:close/>
                <a:moveTo>
                  <a:pt x="690596" y="539750"/>
                </a:moveTo>
                <a:lnTo>
                  <a:pt x="691548" y="539750"/>
                </a:lnTo>
                <a:lnTo>
                  <a:pt x="693769" y="540067"/>
                </a:lnTo>
                <a:lnTo>
                  <a:pt x="702016" y="540702"/>
                </a:lnTo>
                <a:lnTo>
                  <a:pt x="727394" y="541020"/>
                </a:lnTo>
                <a:lnTo>
                  <a:pt x="757531" y="541655"/>
                </a:lnTo>
                <a:lnTo>
                  <a:pt x="770854" y="541972"/>
                </a:lnTo>
                <a:lnTo>
                  <a:pt x="781640" y="543242"/>
                </a:lnTo>
                <a:lnTo>
                  <a:pt x="781957" y="543242"/>
                </a:lnTo>
                <a:lnTo>
                  <a:pt x="785763" y="546734"/>
                </a:lnTo>
                <a:lnTo>
                  <a:pt x="789887" y="552130"/>
                </a:lnTo>
                <a:lnTo>
                  <a:pt x="794646" y="558479"/>
                </a:lnTo>
                <a:lnTo>
                  <a:pt x="799404" y="566415"/>
                </a:lnTo>
                <a:lnTo>
                  <a:pt x="804797" y="576573"/>
                </a:lnTo>
                <a:lnTo>
                  <a:pt x="809872" y="588001"/>
                </a:lnTo>
                <a:lnTo>
                  <a:pt x="812093" y="594668"/>
                </a:lnTo>
                <a:lnTo>
                  <a:pt x="814631" y="602286"/>
                </a:lnTo>
                <a:lnTo>
                  <a:pt x="817169" y="609905"/>
                </a:lnTo>
                <a:lnTo>
                  <a:pt x="820024" y="618476"/>
                </a:lnTo>
                <a:lnTo>
                  <a:pt x="822244" y="627364"/>
                </a:lnTo>
                <a:lnTo>
                  <a:pt x="824465" y="637205"/>
                </a:lnTo>
                <a:lnTo>
                  <a:pt x="826685" y="647681"/>
                </a:lnTo>
                <a:lnTo>
                  <a:pt x="828906" y="658791"/>
                </a:lnTo>
                <a:lnTo>
                  <a:pt x="830809" y="670537"/>
                </a:lnTo>
                <a:lnTo>
                  <a:pt x="832395" y="683235"/>
                </a:lnTo>
                <a:lnTo>
                  <a:pt x="834299" y="696567"/>
                </a:lnTo>
                <a:lnTo>
                  <a:pt x="835885" y="710535"/>
                </a:lnTo>
                <a:lnTo>
                  <a:pt x="836836" y="725454"/>
                </a:lnTo>
                <a:lnTo>
                  <a:pt x="838105" y="741644"/>
                </a:lnTo>
                <a:lnTo>
                  <a:pt x="839057" y="757834"/>
                </a:lnTo>
                <a:lnTo>
                  <a:pt x="840009" y="775611"/>
                </a:lnTo>
                <a:lnTo>
                  <a:pt x="840326" y="794022"/>
                </a:lnTo>
                <a:lnTo>
                  <a:pt x="840643" y="813069"/>
                </a:lnTo>
                <a:lnTo>
                  <a:pt x="840326" y="833703"/>
                </a:lnTo>
                <a:lnTo>
                  <a:pt x="840326" y="854972"/>
                </a:lnTo>
                <a:lnTo>
                  <a:pt x="844767" y="839735"/>
                </a:lnTo>
                <a:lnTo>
                  <a:pt x="849208" y="824497"/>
                </a:lnTo>
                <a:lnTo>
                  <a:pt x="857456" y="794975"/>
                </a:lnTo>
                <a:lnTo>
                  <a:pt x="864435" y="767992"/>
                </a:lnTo>
                <a:lnTo>
                  <a:pt x="870145" y="742914"/>
                </a:lnTo>
                <a:lnTo>
                  <a:pt x="878710" y="705456"/>
                </a:lnTo>
                <a:lnTo>
                  <a:pt x="881248" y="694028"/>
                </a:lnTo>
                <a:lnTo>
                  <a:pt x="882517" y="688314"/>
                </a:lnTo>
                <a:lnTo>
                  <a:pt x="878076" y="679425"/>
                </a:lnTo>
                <a:lnTo>
                  <a:pt x="874586" y="670854"/>
                </a:lnTo>
                <a:lnTo>
                  <a:pt x="871097" y="663236"/>
                </a:lnTo>
                <a:lnTo>
                  <a:pt x="868559" y="655617"/>
                </a:lnTo>
                <a:lnTo>
                  <a:pt x="864752" y="644506"/>
                </a:lnTo>
                <a:lnTo>
                  <a:pt x="863801" y="640380"/>
                </a:lnTo>
                <a:lnTo>
                  <a:pt x="867290" y="637205"/>
                </a:lnTo>
                <a:lnTo>
                  <a:pt x="876489" y="629269"/>
                </a:lnTo>
                <a:lnTo>
                  <a:pt x="881882" y="624507"/>
                </a:lnTo>
                <a:lnTo>
                  <a:pt x="888227" y="619746"/>
                </a:lnTo>
                <a:lnTo>
                  <a:pt x="894571" y="615619"/>
                </a:lnTo>
                <a:lnTo>
                  <a:pt x="900598" y="611810"/>
                </a:lnTo>
                <a:lnTo>
                  <a:pt x="921535" y="619746"/>
                </a:lnTo>
                <a:lnTo>
                  <a:pt x="939300" y="659426"/>
                </a:lnTo>
                <a:lnTo>
                  <a:pt x="934224" y="671172"/>
                </a:lnTo>
                <a:lnTo>
                  <a:pt x="928514" y="683235"/>
                </a:lnTo>
                <a:lnTo>
                  <a:pt x="922487" y="695932"/>
                </a:lnTo>
                <a:lnTo>
                  <a:pt x="923439" y="707043"/>
                </a:lnTo>
                <a:lnTo>
                  <a:pt x="924073" y="720693"/>
                </a:lnTo>
                <a:lnTo>
                  <a:pt x="924708" y="736248"/>
                </a:lnTo>
                <a:lnTo>
                  <a:pt x="924073" y="753390"/>
                </a:lnTo>
                <a:lnTo>
                  <a:pt x="923439" y="790213"/>
                </a:lnTo>
                <a:lnTo>
                  <a:pt x="921852" y="827354"/>
                </a:lnTo>
                <a:lnTo>
                  <a:pt x="920266" y="862273"/>
                </a:lnTo>
                <a:lnTo>
                  <a:pt x="918680" y="891161"/>
                </a:lnTo>
                <a:lnTo>
                  <a:pt x="916777" y="918461"/>
                </a:lnTo>
                <a:lnTo>
                  <a:pt x="918680" y="913382"/>
                </a:lnTo>
                <a:lnTo>
                  <a:pt x="923756" y="899097"/>
                </a:lnTo>
                <a:lnTo>
                  <a:pt x="927245" y="888621"/>
                </a:lnTo>
                <a:lnTo>
                  <a:pt x="931369" y="876241"/>
                </a:lnTo>
                <a:lnTo>
                  <a:pt x="935493" y="862273"/>
                </a:lnTo>
                <a:lnTo>
                  <a:pt x="939934" y="846401"/>
                </a:lnTo>
                <a:lnTo>
                  <a:pt x="943741" y="828307"/>
                </a:lnTo>
                <a:lnTo>
                  <a:pt x="947865" y="809260"/>
                </a:lnTo>
                <a:lnTo>
                  <a:pt x="951672" y="788626"/>
                </a:lnTo>
                <a:lnTo>
                  <a:pt x="955161" y="766722"/>
                </a:lnTo>
                <a:lnTo>
                  <a:pt x="957699" y="743866"/>
                </a:lnTo>
                <a:lnTo>
                  <a:pt x="958650" y="731486"/>
                </a:lnTo>
                <a:lnTo>
                  <a:pt x="959919" y="719106"/>
                </a:lnTo>
                <a:lnTo>
                  <a:pt x="960554" y="707043"/>
                </a:lnTo>
                <a:lnTo>
                  <a:pt x="960871" y="694345"/>
                </a:lnTo>
                <a:lnTo>
                  <a:pt x="961188" y="681330"/>
                </a:lnTo>
                <a:lnTo>
                  <a:pt x="961188" y="668315"/>
                </a:lnTo>
                <a:lnTo>
                  <a:pt x="969119" y="649268"/>
                </a:lnTo>
                <a:lnTo>
                  <a:pt x="970705" y="651173"/>
                </a:lnTo>
                <a:lnTo>
                  <a:pt x="973877" y="656887"/>
                </a:lnTo>
                <a:lnTo>
                  <a:pt x="976098" y="661331"/>
                </a:lnTo>
                <a:lnTo>
                  <a:pt x="978636" y="666727"/>
                </a:lnTo>
                <a:lnTo>
                  <a:pt x="981808" y="673076"/>
                </a:lnTo>
                <a:lnTo>
                  <a:pt x="984663" y="681012"/>
                </a:lnTo>
                <a:lnTo>
                  <a:pt x="988152" y="690218"/>
                </a:lnTo>
                <a:lnTo>
                  <a:pt x="991007" y="700377"/>
                </a:lnTo>
                <a:lnTo>
                  <a:pt x="993862" y="712122"/>
                </a:lnTo>
                <a:lnTo>
                  <a:pt x="997035" y="724820"/>
                </a:lnTo>
                <a:lnTo>
                  <a:pt x="999572" y="739422"/>
                </a:lnTo>
                <a:lnTo>
                  <a:pt x="1002110" y="754977"/>
                </a:lnTo>
                <a:lnTo>
                  <a:pt x="1004013" y="772436"/>
                </a:lnTo>
                <a:lnTo>
                  <a:pt x="1005600" y="790848"/>
                </a:lnTo>
                <a:lnTo>
                  <a:pt x="1005282" y="796244"/>
                </a:lnTo>
                <a:lnTo>
                  <a:pt x="1004331" y="801958"/>
                </a:lnTo>
                <a:lnTo>
                  <a:pt x="1003062" y="809260"/>
                </a:lnTo>
                <a:lnTo>
                  <a:pt x="1000841" y="817196"/>
                </a:lnTo>
                <a:lnTo>
                  <a:pt x="997669" y="826085"/>
                </a:lnTo>
                <a:lnTo>
                  <a:pt x="994497" y="836243"/>
                </a:lnTo>
                <a:lnTo>
                  <a:pt x="985932" y="858781"/>
                </a:lnTo>
                <a:lnTo>
                  <a:pt x="964043" y="914969"/>
                </a:lnTo>
                <a:lnTo>
                  <a:pt x="951037" y="948301"/>
                </a:lnTo>
                <a:lnTo>
                  <a:pt x="937079" y="985442"/>
                </a:lnTo>
                <a:lnTo>
                  <a:pt x="922804" y="1025757"/>
                </a:lnTo>
                <a:lnTo>
                  <a:pt x="915825" y="1047026"/>
                </a:lnTo>
                <a:lnTo>
                  <a:pt x="908212" y="1068929"/>
                </a:lnTo>
                <a:lnTo>
                  <a:pt x="901233" y="1091785"/>
                </a:lnTo>
                <a:lnTo>
                  <a:pt x="894254" y="1115594"/>
                </a:lnTo>
                <a:lnTo>
                  <a:pt x="886958" y="1139719"/>
                </a:lnTo>
                <a:lnTo>
                  <a:pt x="880296" y="1165115"/>
                </a:lnTo>
                <a:lnTo>
                  <a:pt x="873634" y="1190510"/>
                </a:lnTo>
                <a:lnTo>
                  <a:pt x="867290" y="1217493"/>
                </a:lnTo>
                <a:lnTo>
                  <a:pt x="861580" y="1244476"/>
                </a:lnTo>
                <a:lnTo>
                  <a:pt x="855553" y="1272728"/>
                </a:lnTo>
                <a:lnTo>
                  <a:pt x="850477" y="1301298"/>
                </a:lnTo>
                <a:lnTo>
                  <a:pt x="845402" y="1330821"/>
                </a:lnTo>
                <a:lnTo>
                  <a:pt x="840960" y="1360343"/>
                </a:lnTo>
                <a:lnTo>
                  <a:pt x="836836" y="1391135"/>
                </a:lnTo>
                <a:lnTo>
                  <a:pt x="874586" y="1434307"/>
                </a:lnTo>
                <a:lnTo>
                  <a:pt x="949768" y="1522239"/>
                </a:lnTo>
                <a:lnTo>
                  <a:pt x="990373" y="1569856"/>
                </a:lnTo>
                <a:lnTo>
                  <a:pt x="1026219" y="1613028"/>
                </a:lnTo>
                <a:lnTo>
                  <a:pt x="1041129" y="1631122"/>
                </a:lnTo>
                <a:lnTo>
                  <a:pt x="1053500" y="1646042"/>
                </a:lnTo>
                <a:lnTo>
                  <a:pt x="1062065" y="1657470"/>
                </a:lnTo>
                <a:lnTo>
                  <a:pt x="1066824" y="1664137"/>
                </a:lnTo>
                <a:lnTo>
                  <a:pt x="1071582" y="1671755"/>
                </a:lnTo>
                <a:lnTo>
                  <a:pt x="1077292" y="1680326"/>
                </a:lnTo>
                <a:lnTo>
                  <a:pt x="1080147" y="1685088"/>
                </a:lnTo>
                <a:lnTo>
                  <a:pt x="1083002" y="1689850"/>
                </a:lnTo>
                <a:lnTo>
                  <a:pt x="1085540" y="1695564"/>
                </a:lnTo>
                <a:lnTo>
                  <a:pt x="1088395" y="1701913"/>
                </a:lnTo>
                <a:lnTo>
                  <a:pt x="1090616" y="1708579"/>
                </a:lnTo>
                <a:lnTo>
                  <a:pt x="1091884" y="1715880"/>
                </a:lnTo>
                <a:lnTo>
                  <a:pt x="1093471" y="1724134"/>
                </a:lnTo>
                <a:lnTo>
                  <a:pt x="1093788" y="1733022"/>
                </a:lnTo>
                <a:lnTo>
                  <a:pt x="1093788" y="1742545"/>
                </a:lnTo>
                <a:lnTo>
                  <a:pt x="1092836" y="1753021"/>
                </a:lnTo>
                <a:lnTo>
                  <a:pt x="1090933" y="1765084"/>
                </a:lnTo>
                <a:lnTo>
                  <a:pt x="1087761" y="1777147"/>
                </a:lnTo>
                <a:lnTo>
                  <a:pt x="1086809" y="1785083"/>
                </a:lnTo>
                <a:lnTo>
                  <a:pt x="1084271" y="1801272"/>
                </a:lnTo>
                <a:lnTo>
                  <a:pt x="1076340" y="1854920"/>
                </a:lnTo>
                <a:lnTo>
                  <a:pt x="1054452" y="2009516"/>
                </a:lnTo>
                <a:lnTo>
                  <a:pt x="1023681" y="2230139"/>
                </a:lnTo>
                <a:lnTo>
                  <a:pt x="1022730" y="2236488"/>
                </a:lnTo>
                <a:lnTo>
                  <a:pt x="1021461" y="2242520"/>
                </a:lnTo>
                <a:lnTo>
                  <a:pt x="1019875" y="2248551"/>
                </a:lnTo>
                <a:lnTo>
                  <a:pt x="1018289" y="2254582"/>
                </a:lnTo>
                <a:lnTo>
                  <a:pt x="1015751" y="2259979"/>
                </a:lnTo>
                <a:lnTo>
                  <a:pt x="1013530" y="2265693"/>
                </a:lnTo>
                <a:lnTo>
                  <a:pt x="1011310" y="2271407"/>
                </a:lnTo>
                <a:lnTo>
                  <a:pt x="1008455" y="2276486"/>
                </a:lnTo>
                <a:lnTo>
                  <a:pt x="1005917" y="2281248"/>
                </a:lnTo>
                <a:lnTo>
                  <a:pt x="1002427" y="2286009"/>
                </a:lnTo>
                <a:lnTo>
                  <a:pt x="999255" y="2291088"/>
                </a:lnTo>
                <a:lnTo>
                  <a:pt x="995766" y="2295533"/>
                </a:lnTo>
                <a:lnTo>
                  <a:pt x="992276" y="2299659"/>
                </a:lnTo>
                <a:lnTo>
                  <a:pt x="988470" y="2303469"/>
                </a:lnTo>
                <a:lnTo>
                  <a:pt x="984346" y="2307278"/>
                </a:lnTo>
                <a:lnTo>
                  <a:pt x="980222" y="2311087"/>
                </a:lnTo>
                <a:lnTo>
                  <a:pt x="975781" y="2314262"/>
                </a:lnTo>
                <a:lnTo>
                  <a:pt x="971339" y="2317436"/>
                </a:lnTo>
                <a:lnTo>
                  <a:pt x="966581" y="2320293"/>
                </a:lnTo>
                <a:lnTo>
                  <a:pt x="961823" y="2322833"/>
                </a:lnTo>
                <a:lnTo>
                  <a:pt x="956747" y="2325372"/>
                </a:lnTo>
                <a:lnTo>
                  <a:pt x="951989" y="2327277"/>
                </a:lnTo>
                <a:lnTo>
                  <a:pt x="946913" y="2329182"/>
                </a:lnTo>
                <a:lnTo>
                  <a:pt x="941203" y="2331086"/>
                </a:lnTo>
                <a:lnTo>
                  <a:pt x="936128" y="2332674"/>
                </a:lnTo>
                <a:lnTo>
                  <a:pt x="930418" y="2333309"/>
                </a:lnTo>
                <a:lnTo>
                  <a:pt x="925025" y="2334578"/>
                </a:lnTo>
                <a:lnTo>
                  <a:pt x="919315" y="2334896"/>
                </a:lnTo>
                <a:lnTo>
                  <a:pt x="913605" y="2335213"/>
                </a:lnTo>
                <a:lnTo>
                  <a:pt x="907577" y="2335213"/>
                </a:lnTo>
                <a:lnTo>
                  <a:pt x="901550" y="2334896"/>
                </a:lnTo>
                <a:lnTo>
                  <a:pt x="895523" y="2333943"/>
                </a:lnTo>
                <a:lnTo>
                  <a:pt x="889813" y="2333309"/>
                </a:lnTo>
                <a:lnTo>
                  <a:pt x="883786" y="2332356"/>
                </a:lnTo>
                <a:lnTo>
                  <a:pt x="878076" y="2330769"/>
                </a:lnTo>
                <a:lnTo>
                  <a:pt x="872683" y="2328864"/>
                </a:lnTo>
                <a:lnTo>
                  <a:pt x="867290" y="2326642"/>
                </a:lnTo>
                <a:lnTo>
                  <a:pt x="862214" y="2324420"/>
                </a:lnTo>
                <a:lnTo>
                  <a:pt x="857456" y="2321881"/>
                </a:lnTo>
                <a:lnTo>
                  <a:pt x="852698" y="2319341"/>
                </a:lnTo>
                <a:lnTo>
                  <a:pt x="848257" y="2316167"/>
                </a:lnTo>
                <a:lnTo>
                  <a:pt x="843815" y="2312992"/>
                </a:lnTo>
                <a:lnTo>
                  <a:pt x="839692" y="2309183"/>
                </a:lnTo>
                <a:lnTo>
                  <a:pt x="835568" y="2305373"/>
                </a:lnTo>
                <a:lnTo>
                  <a:pt x="831761" y="2301882"/>
                </a:lnTo>
                <a:lnTo>
                  <a:pt x="827954" y="2297755"/>
                </a:lnTo>
                <a:lnTo>
                  <a:pt x="824782" y="2293311"/>
                </a:lnTo>
                <a:lnTo>
                  <a:pt x="821293" y="2288866"/>
                </a:lnTo>
                <a:lnTo>
                  <a:pt x="818755" y="2283787"/>
                </a:lnTo>
                <a:lnTo>
                  <a:pt x="815900" y="2279026"/>
                </a:lnTo>
                <a:lnTo>
                  <a:pt x="813362" y="2274264"/>
                </a:lnTo>
                <a:lnTo>
                  <a:pt x="811141" y="2269185"/>
                </a:lnTo>
                <a:lnTo>
                  <a:pt x="809238" y="2263471"/>
                </a:lnTo>
                <a:lnTo>
                  <a:pt x="807335" y="2258392"/>
                </a:lnTo>
                <a:lnTo>
                  <a:pt x="805749" y="2252678"/>
                </a:lnTo>
                <a:lnTo>
                  <a:pt x="804162" y="2246646"/>
                </a:lnTo>
                <a:lnTo>
                  <a:pt x="803211" y="2241250"/>
                </a:lnTo>
                <a:lnTo>
                  <a:pt x="802576" y="2234901"/>
                </a:lnTo>
                <a:lnTo>
                  <a:pt x="801942" y="2228869"/>
                </a:lnTo>
                <a:lnTo>
                  <a:pt x="801625" y="2222838"/>
                </a:lnTo>
                <a:lnTo>
                  <a:pt x="801625" y="2216807"/>
                </a:lnTo>
                <a:lnTo>
                  <a:pt x="801942" y="2210458"/>
                </a:lnTo>
                <a:lnTo>
                  <a:pt x="802576" y="2204109"/>
                </a:lnTo>
                <a:lnTo>
                  <a:pt x="803211" y="2197443"/>
                </a:lnTo>
                <a:lnTo>
                  <a:pt x="833981" y="1990152"/>
                </a:lnTo>
                <a:lnTo>
                  <a:pt x="855235" y="1846032"/>
                </a:lnTo>
                <a:lnTo>
                  <a:pt x="861897" y="1797146"/>
                </a:lnTo>
                <a:lnTo>
                  <a:pt x="863801" y="1783178"/>
                </a:lnTo>
                <a:lnTo>
                  <a:pt x="864435" y="1777147"/>
                </a:lnTo>
                <a:lnTo>
                  <a:pt x="861897" y="1774290"/>
                </a:lnTo>
                <a:lnTo>
                  <a:pt x="855553" y="1767623"/>
                </a:lnTo>
                <a:lnTo>
                  <a:pt x="833030" y="1744133"/>
                </a:lnTo>
                <a:lnTo>
                  <a:pt x="763558" y="1673343"/>
                </a:lnTo>
                <a:lnTo>
                  <a:pt x="687424" y="1595886"/>
                </a:lnTo>
                <a:lnTo>
                  <a:pt x="657288" y="1564777"/>
                </a:lnTo>
                <a:lnTo>
                  <a:pt x="637620" y="1543825"/>
                </a:lnTo>
                <a:lnTo>
                  <a:pt x="624931" y="1537159"/>
                </a:lnTo>
                <a:lnTo>
                  <a:pt x="612876" y="1530175"/>
                </a:lnTo>
                <a:lnTo>
                  <a:pt x="600822" y="1523192"/>
                </a:lnTo>
                <a:lnTo>
                  <a:pt x="589719" y="1516208"/>
                </a:lnTo>
                <a:lnTo>
                  <a:pt x="578933" y="1508907"/>
                </a:lnTo>
                <a:lnTo>
                  <a:pt x="569100" y="1501605"/>
                </a:lnTo>
                <a:lnTo>
                  <a:pt x="559266" y="1494622"/>
                </a:lnTo>
                <a:lnTo>
                  <a:pt x="550383" y="1487003"/>
                </a:lnTo>
                <a:lnTo>
                  <a:pt x="541818" y="1480019"/>
                </a:lnTo>
                <a:lnTo>
                  <a:pt x="533570" y="1472718"/>
                </a:lnTo>
                <a:lnTo>
                  <a:pt x="525957" y="1465099"/>
                </a:lnTo>
                <a:lnTo>
                  <a:pt x="518978" y="1458116"/>
                </a:lnTo>
                <a:lnTo>
                  <a:pt x="511682" y="1451132"/>
                </a:lnTo>
                <a:lnTo>
                  <a:pt x="505655" y="1444148"/>
                </a:lnTo>
                <a:lnTo>
                  <a:pt x="499945" y="1436847"/>
                </a:lnTo>
                <a:lnTo>
                  <a:pt x="494235" y="1430181"/>
                </a:lnTo>
                <a:lnTo>
                  <a:pt x="489159" y="1423514"/>
                </a:lnTo>
                <a:lnTo>
                  <a:pt x="484718" y="1416848"/>
                </a:lnTo>
                <a:lnTo>
                  <a:pt x="480277" y="1410499"/>
                </a:lnTo>
                <a:lnTo>
                  <a:pt x="476470" y="1404150"/>
                </a:lnTo>
                <a:lnTo>
                  <a:pt x="473298" y="1397801"/>
                </a:lnTo>
                <a:lnTo>
                  <a:pt x="469808" y="1392405"/>
                </a:lnTo>
                <a:lnTo>
                  <a:pt x="464733" y="1381294"/>
                </a:lnTo>
                <a:lnTo>
                  <a:pt x="460926" y="1371453"/>
                </a:lnTo>
                <a:lnTo>
                  <a:pt x="458706" y="1362565"/>
                </a:lnTo>
                <a:lnTo>
                  <a:pt x="457754" y="1359073"/>
                </a:lnTo>
                <a:lnTo>
                  <a:pt x="457119" y="1355264"/>
                </a:lnTo>
                <a:lnTo>
                  <a:pt x="457119" y="1352089"/>
                </a:lnTo>
                <a:lnTo>
                  <a:pt x="457119" y="1349550"/>
                </a:lnTo>
                <a:lnTo>
                  <a:pt x="456802" y="1347010"/>
                </a:lnTo>
                <a:lnTo>
                  <a:pt x="456168" y="1344788"/>
                </a:lnTo>
                <a:lnTo>
                  <a:pt x="454264" y="1342566"/>
                </a:lnTo>
                <a:lnTo>
                  <a:pt x="452361" y="1340344"/>
                </a:lnTo>
                <a:lnTo>
                  <a:pt x="449823" y="1338439"/>
                </a:lnTo>
                <a:lnTo>
                  <a:pt x="446968" y="1336217"/>
                </a:lnTo>
                <a:lnTo>
                  <a:pt x="440624" y="1332408"/>
                </a:lnTo>
                <a:lnTo>
                  <a:pt x="434279" y="1328598"/>
                </a:lnTo>
                <a:lnTo>
                  <a:pt x="431107" y="1326376"/>
                </a:lnTo>
                <a:lnTo>
                  <a:pt x="428887" y="1324472"/>
                </a:lnTo>
                <a:lnTo>
                  <a:pt x="426666" y="1322250"/>
                </a:lnTo>
                <a:lnTo>
                  <a:pt x="425397" y="1319393"/>
                </a:lnTo>
                <a:lnTo>
                  <a:pt x="424128" y="1317170"/>
                </a:lnTo>
                <a:lnTo>
                  <a:pt x="424128" y="1314631"/>
                </a:lnTo>
                <a:lnTo>
                  <a:pt x="425714" y="1302568"/>
                </a:lnTo>
                <a:lnTo>
                  <a:pt x="427618" y="1289553"/>
                </a:lnTo>
                <a:lnTo>
                  <a:pt x="429521" y="1275268"/>
                </a:lnTo>
                <a:lnTo>
                  <a:pt x="432059" y="1260983"/>
                </a:lnTo>
                <a:lnTo>
                  <a:pt x="438086" y="1229873"/>
                </a:lnTo>
                <a:lnTo>
                  <a:pt x="445382" y="1196542"/>
                </a:lnTo>
                <a:lnTo>
                  <a:pt x="453313" y="1161623"/>
                </a:lnTo>
                <a:lnTo>
                  <a:pt x="462195" y="1125117"/>
                </a:lnTo>
                <a:lnTo>
                  <a:pt x="471712" y="1087658"/>
                </a:lnTo>
                <a:lnTo>
                  <a:pt x="481229" y="1049883"/>
                </a:lnTo>
                <a:lnTo>
                  <a:pt x="501531" y="974014"/>
                </a:lnTo>
                <a:lnTo>
                  <a:pt x="521199" y="901001"/>
                </a:lnTo>
                <a:lnTo>
                  <a:pt x="538963" y="833386"/>
                </a:lnTo>
                <a:lnTo>
                  <a:pt x="546577" y="803228"/>
                </a:lnTo>
                <a:lnTo>
                  <a:pt x="553238" y="775293"/>
                </a:lnTo>
                <a:lnTo>
                  <a:pt x="622710" y="754659"/>
                </a:lnTo>
                <a:lnTo>
                  <a:pt x="591305" y="753072"/>
                </a:lnTo>
                <a:lnTo>
                  <a:pt x="520881" y="750215"/>
                </a:lnTo>
                <a:lnTo>
                  <a:pt x="482497" y="748628"/>
                </a:lnTo>
                <a:lnTo>
                  <a:pt x="448554" y="747358"/>
                </a:lnTo>
                <a:lnTo>
                  <a:pt x="423494" y="747041"/>
                </a:lnTo>
                <a:lnTo>
                  <a:pt x="415563" y="747358"/>
                </a:lnTo>
                <a:lnTo>
                  <a:pt x="411439" y="747993"/>
                </a:lnTo>
                <a:lnTo>
                  <a:pt x="409853" y="748628"/>
                </a:lnTo>
                <a:lnTo>
                  <a:pt x="406364" y="750850"/>
                </a:lnTo>
                <a:lnTo>
                  <a:pt x="396847" y="757516"/>
                </a:lnTo>
                <a:lnTo>
                  <a:pt x="382889" y="767992"/>
                </a:lnTo>
                <a:lnTo>
                  <a:pt x="366393" y="781007"/>
                </a:lnTo>
                <a:lnTo>
                  <a:pt x="325472" y="812752"/>
                </a:lnTo>
                <a:lnTo>
                  <a:pt x="279791" y="849258"/>
                </a:lnTo>
                <a:lnTo>
                  <a:pt x="195093" y="917826"/>
                </a:lnTo>
                <a:lnTo>
                  <a:pt x="154805" y="951158"/>
                </a:lnTo>
                <a:lnTo>
                  <a:pt x="154488" y="951475"/>
                </a:lnTo>
                <a:lnTo>
                  <a:pt x="150681" y="954332"/>
                </a:lnTo>
                <a:lnTo>
                  <a:pt x="146875" y="957506"/>
                </a:lnTo>
                <a:lnTo>
                  <a:pt x="143068" y="960046"/>
                </a:lnTo>
                <a:lnTo>
                  <a:pt x="139261" y="962586"/>
                </a:lnTo>
                <a:lnTo>
                  <a:pt x="135454" y="964808"/>
                </a:lnTo>
                <a:lnTo>
                  <a:pt x="131013" y="966712"/>
                </a:lnTo>
                <a:lnTo>
                  <a:pt x="126889" y="968617"/>
                </a:lnTo>
                <a:lnTo>
                  <a:pt x="122766" y="969887"/>
                </a:lnTo>
                <a:lnTo>
                  <a:pt x="113883" y="972426"/>
                </a:lnTo>
                <a:lnTo>
                  <a:pt x="105318" y="974014"/>
                </a:lnTo>
                <a:lnTo>
                  <a:pt x="96436" y="975283"/>
                </a:lnTo>
                <a:lnTo>
                  <a:pt x="87554" y="974966"/>
                </a:lnTo>
                <a:lnTo>
                  <a:pt x="78671" y="974014"/>
                </a:lnTo>
                <a:lnTo>
                  <a:pt x="70106" y="972109"/>
                </a:lnTo>
                <a:lnTo>
                  <a:pt x="61541" y="969569"/>
                </a:lnTo>
                <a:lnTo>
                  <a:pt x="52976" y="966395"/>
                </a:lnTo>
                <a:lnTo>
                  <a:pt x="48852" y="964490"/>
                </a:lnTo>
                <a:lnTo>
                  <a:pt x="45363" y="962268"/>
                </a:lnTo>
                <a:lnTo>
                  <a:pt x="41239" y="959729"/>
                </a:lnTo>
                <a:lnTo>
                  <a:pt x="37432" y="956872"/>
                </a:lnTo>
                <a:lnTo>
                  <a:pt x="33626" y="954015"/>
                </a:lnTo>
                <a:lnTo>
                  <a:pt x="30453" y="951158"/>
                </a:lnTo>
                <a:lnTo>
                  <a:pt x="26647" y="947666"/>
                </a:lnTo>
                <a:lnTo>
                  <a:pt x="23792" y="944491"/>
                </a:lnTo>
                <a:lnTo>
                  <a:pt x="20302" y="940682"/>
                </a:lnTo>
                <a:lnTo>
                  <a:pt x="17764" y="936873"/>
                </a:lnTo>
                <a:lnTo>
                  <a:pt x="14909" y="933063"/>
                </a:lnTo>
                <a:lnTo>
                  <a:pt x="12689" y="929254"/>
                </a:lnTo>
                <a:lnTo>
                  <a:pt x="10468" y="925127"/>
                </a:lnTo>
                <a:lnTo>
                  <a:pt x="8248" y="921000"/>
                </a:lnTo>
                <a:lnTo>
                  <a:pt x="6662" y="916874"/>
                </a:lnTo>
                <a:lnTo>
                  <a:pt x="4758" y="912429"/>
                </a:lnTo>
                <a:lnTo>
                  <a:pt x="2538" y="903858"/>
                </a:lnTo>
                <a:lnTo>
                  <a:pt x="634" y="894970"/>
                </a:lnTo>
                <a:lnTo>
                  <a:pt x="0" y="886399"/>
                </a:lnTo>
                <a:lnTo>
                  <a:pt x="0" y="877511"/>
                </a:lnTo>
                <a:lnTo>
                  <a:pt x="952" y="868622"/>
                </a:lnTo>
                <a:lnTo>
                  <a:pt x="2538" y="859734"/>
                </a:lnTo>
                <a:lnTo>
                  <a:pt x="5075" y="851163"/>
                </a:lnTo>
                <a:lnTo>
                  <a:pt x="8882" y="842909"/>
                </a:lnTo>
                <a:lnTo>
                  <a:pt x="10785" y="838782"/>
                </a:lnTo>
                <a:lnTo>
                  <a:pt x="13006" y="834656"/>
                </a:lnTo>
                <a:lnTo>
                  <a:pt x="15544" y="831164"/>
                </a:lnTo>
                <a:lnTo>
                  <a:pt x="18082" y="827354"/>
                </a:lnTo>
                <a:lnTo>
                  <a:pt x="20937" y="823545"/>
                </a:lnTo>
                <a:lnTo>
                  <a:pt x="24109" y="820053"/>
                </a:lnTo>
                <a:lnTo>
                  <a:pt x="27281" y="816561"/>
                </a:lnTo>
                <a:lnTo>
                  <a:pt x="30771" y="813069"/>
                </a:lnTo>
                <a:lnTo>
                  <a:pt x="80575" y="775611"/>
                </a:lnTo>
                <a:lnTo>
                  <a:pt x="189700" y="694028"/>
                </a:lnTo>
                <a:lnTo>
                  <a:pt x="248386" y="650220"/>
                </a:lnTo>
                <a:lnTo>
                  <a:pt x="300094" y="612127"/>
                </a:lnTo>
                <a:lnTo>
                  <a:pt x="321348" y="596572"/>
                </a:lnTo>
                <a:lnTo>
                  <a:pt x="337843" y="585144"/>
                </a:lnTo>
                <a:lnTo>
                  <a:pt x="349263" y="577208"/>
                </a:lnTo>
                <a:lnTo>
                  <a:pt x="352436" y="574986"/>
                </a:lnTo>
                <a:lnTo>
                  <a:pt x="354022" y="574351"/>
                </a:lnTo>
                <a:lnTo>
                  <a:pt x="460926" y="562606"/>
                </a:lnTo>
                <a:lnTo>
                  <a:pt x="554190" y="552448"/>
                </a:lnTo>
                <a:lnTo>
                  <a:pt x="595112" y="548003"/>
                </a:lnTo>
                <a:lnTo>
                  <a:pt x="631275" y="544512"/>
                </a:lnTo>
                <a:lnTo>
                  <a:pt x="663315" y="541655"/>
                </a:lnTo>
                <a:lnTo>
                  <a:pt x="690596" y="539750"/>
                </a:lnTo>
                <a:close/>
                <a:moveTo>
                  <a:pt x="912333" y="0"/>
                </a:moveTo>
                <a:lnTo>
                  <a:pt x="923772" y="0"/>
                </a:lnTo>
                <a:lnTo>
                  <a:pt x="935529" y="0"/>
                </a:lnTo>
                <a:lnTo>
                  <a:pt x="943791" y="636"/>
                </a:lnTo>
                <a:lnTo>
                  <a:pt x="952052" y="1908"/>
                </a:lnTo>
                <a:lnTo>
                  <a:pt x="960632" y="3817"/>
                </a:lnTo>
                <a:lnTo>
                  <a:pt x="969211" y="5407"/>
                </a:lnTo>
                <a:lnTo>
                  <a:pt x="977473" y="8270"/>
                </a:lnTo>
                <a:lnTo>
                  <a:pt x="986052" y="11451"/>
                </a:lnTo>
                <a:lnTo>
                  <a:pt x="993996" y="14949"/>
                </a:lnTo>
                <a:lnTo>
                  <a:pt x="1001940" y="19084"/>
                </a:lnTo>
                <a:lnTo>
                  <a:pt x="1010202" y="22901"/>
                </a:lnTo>
                <a:lnTo>
                  <a:pt x="1017828" y="27990"/>
                </a:lnTo>
                <a:lnTo>
                  <a:pt x="1025454" y="33080"/>
                </a:lnTo>
                <a:lnTo>
                  <a:pt x="1032762" y="39123"/>
                </a:lnTo>
                <a:lnTo>
                  <a:pt x="1039753" y="44848"/>
                </a:lnTo>
                <a:lnTo>
                  <a:pt x="1047061" y="51210"/>
                </a:lnTo>
                <a:lnTo>
                  <a:pt x="1053734" y="57889"/>
                </a:lnTo>
                <a:lnTo>
                  <a:pt x="1060407" y="65523"/>
                </a:lnTo>
                <a:lnTo>
                  <a:pt x="1066127" y="72839"/>
                </a:lnTo>
                <a:lnTo>
                  <a:pt x="1072164" y="80791"/>
                </a:lnTo>
                <a:lnTo>
                  <a:pt x="1077884" y="89061"/>
                </a:lnTo>
                <a:lnTo>
                  <a:pt x="1082968" y="97331"/>
                </a:lnTo>
                <a:lnTo>
                  <a:pt x="1087734" y="106555"/>
                </a:lnTo>
                <a:lnTo>
                  <a:pt x="1092183" y="115779"/>
                </a:lnTo>
                <a:lnTo>
                  <a:pt x="1096313" y="125003"/>
                </a:lnTo>
                <a:lnTo>
                  <a:pt x="1100127" y="134546"/>
                </a:lnTo>
                <a:lnTo>
                  <a:pt x="1103304" y="145042"/>
                </a:lnTo>
                <a:lnTo>
                  <a:pt x="1106164" y="155220"/>
                </a:lnTo>
                <a:lnTo>
                  <a:pt x="1108706" y="166035"/>
                </a:lnTo>
                <a:lnTo>
                  <a:pt x="1110612" y="176849"/>
                </a:lnTo>
                <a:lnTo>
                  <a:pt x="1111566" y="187982"/>
                </a:lnTo>
                <a:lnTo>
                  <a:pt x="1112519" y="199433"/>
                </a:lnTo>
                <a:lnTo>
                  <a:pt x="1112837" y="210883"/>
                </a:lnTo>
                <a:lnTo>
                  <a:pt x="1112519" y="222970"/>
                </a:lnTo>
                <a:lnTo>
                  <a:pt x="1110930" y="247144"/>
                </a:lnTo>
                <a:lnTo>
                  <a:pt x="1109024" y="271636"/>
                </a:lnTo>
                <a:lnTo>
                  <a:pt x="1106164" y="296764"/>
                </a:lnTo>
                <a:lnTo>
                  <a:pt x="1104575" y="308851"/>
                </a:lnTo>
                <a:lnTo>
                  <a:pt x="1102351" y="321574"/>
                </a:lnTo>
                <a:lnTo>
                  <a:pt x="1100444" y="333978"/>
                </a:lnTo>
                <a:lnTo>
                  <a:pt x="1097902" y="345747"/>
                </a:lnTo>
                <a:lnTo>
                  <a:pt x="1095360" y="358152"/>
                </a:lnTo>
                <a:lnTo>
                  <a:pt x="1092183" y="369921"/>
                </a:lnTo>
                <a:lnTo>
                  <a:pt x="1089323" y="381372"/>
                </a:lnTo>
                <a:lnTo>
                  <a:pt x="1085510" y="393140"/>
                </a:lnTo>
                <a:lnTo>
                  <a:pt x="1082014" y="404273"/>
                </a:lnTo>
                <a:lnTo>
                  <a:pt x="1077884" y="415406"/>
                </a:lnTo>
                <a:lnTo>
                  <a:pt x="1073753" y="425902"/>
                </a:lnTo>
                <a:lnTo>
                  <a:pt x="1068986" y="436080"/>
                </a:lnTo>
                <a:lnTo>
                  <a:pt x="1063585" y="445941"/>
                </a:lnTo>
                <a:lnTo>
                  <a:pt x="1058501" y="455483"/>
                </a:lnTo>
                <a:lnTo>
                  <a:pt x="1052463" y="464389"/>
                </a:lnTo>
                <a:lnTo>
                  <a:pt x="1046108" y="472977"/>
                </a:lnTo>
                <a:lnTo>
                  <a:pt x="1039753" y="481247"/>
                </a:lnTo>
                <a:lnTo>
                  <a:pt x="1032762" y="488563"/>
                </a:lnTo>
                <a:lnTo>
                  <a:pt x="1025454" y="495242"/>
                </a:lnTo>
                <a:lnTo>
                  <a:pt x="1017510" y="501922"/>
                </a:lnTo>
                <a:lnTo>
                  <a:pt x="1009248" y="507647"/>
                </a:lnTo>
                <a:lnTo>
                  <a:pt x="1000351" y="512736"/>
                </a:lnTo>
                <a:lnTo>
                  <a:pt x="991454" y="516871"/>
                </a:lnTo>
                <a:lnTo>
                  <a:pt x="981921" y="520688"/>
                </a:lnTo>
                <a:lnTo>
                  <a:pt x="971435" y="523551"/>
                </a:lnTo>
                <a:lnTo>
                  <a:pt x="960949" y="525778"/>
                </a:lnTo>
                <a:lnTo>
                  <a:pt x="953005" y="526732"/>
                </a:lnTo>
                <a:lnTo>
                  <a:pt x="944426" y="527050"/>
                </a:lnTo>
                <a:lnTo>
                  <a:pt x="935847" y="526414"/>
                </a:lnTo>
                <a:lnTo>
                  <a:pt x="926314" y="525141"/>
                </a:lnTo>
                <a:lnTo>
                  <a:pt x="917099" y="523233"/>
                </a:lnTo>
                <a:lnTo>
                  <a:pt x="907884" y="520688"/>
                </a:lnTo>
                <a:lnTo>
                  <a:pt x="898669" y="517190"/>
                </a:lnTo>
                <a:lnTo>
                  <a:pt x="888819" y="513373"/>
                </a:lnTo>
                <a:lnTo>
                  <a:pt x="879286" y="508283"/>
                </a:lnTo>
                <a:lnTo>
                  <a:pt x="869118" y="503194"/>
                </a:lnTo>
                <a:lnTo>
                  <a:pt x="859585" y="496833"/>
                </a:lnTo>
                <a:lnTo>
                  <a:pt x="849735" y="490153"/>
                </a:lnTo>
                <a:lnTo>
                  <a:pt x="840202" y="482837"/>
                </a:lnTo>
                <a:lnTo>
                  <a:pt x="830987" y="474886"/>
                </a:lnTo>
                <a:lnTo>
                  <a:pt x="821454" y="465979"/>
                </a:lnTo>
                <a:lnTo>
                  <a:pt x="812239" y="456755"/>
                </a:lnTo>
                <a:lnTo>
                  <a:pt x="803342" y="446577"/>
                </a:lnTo>
                <a:lnTo>
                  <a:pt x="794445" y="435762"/>
                </a:lnTo>
                <a:lnTo>
                  <a:pt x="786183" y="424630"/>
                </a:lnTo>
                <a:lnTo>
                  <a:pt x="778240" y="412225"/>
                </a:lnTo>
                <a:lnTo>
                  <a:pt x="770296" y="400138"/>
                </a:lnTo>
                <a:lnTo>
                  <a:pt x="762987" y="386779"/>
                </a:lnTo>
                <a:lnTo>
                  <a:pt x="756314" y="372784"/>
                </a:lnTo>
                <a:lnTo>
                  <a:pt x="749324" y="358470"/>
                </a:lnTo>
                <a:lnTo>
                  <a:pt x="743604" y="343203"/>
                </a:lnTo>
                <a:lnTo>
                  <a:pt x="738202" y="327617"/>
                </a:lnTo>
                <a:lnTo>
                  <a:pt x="733436" y="311077"/>
                </a:lnTo>
                <a:lnTo>
                  <a:pt x="728987" y="294219"/>
                </a:lnTo>
                <a:lnTo>
                  <a:pt x="725810" y="276725"/>
                </a:lnTo>
                <a:lnTo>
                  <a:pt x="722632" y="258595"/>
                </a:lnTo>
                <a:lnTo>
                  <a:pt x="720408" y="240146"/>
                </a:lnTo>
                <a:lnTo>
                  <a:pt x="719137" y="221062"/>
                </a:lnTo>
                <a:lnTo>
                  <a:pt x="719772" y="209293"/>
                </a:lnTo>
                <a:lnTo>
                  <a:pt x="721361" y="197206"/>
                </a:lnTo>
                <a:lnTo>
                  <a:pt x="722632" y="185756"/>
                </a:lnTo>
                <a:lnTo>
                  <a:pt x="724856" y="174623"/>
                </a:lnTo>
                <a:lnTo>
                  <a:pt x="727399" y="163490"/>
                </a:lnTo>
                <a:lnTo>
                  <a:pt x="730576" y="152676"/>
                </a:lnTo>
                <a:lnTo>
                  <a:pt x="734389" y="142179"/>
                </a:lnTo>
                <a:lnTo>
                  <a:pt x="737884" y="131683"/>
                </a:lnTo>
                <a:lnTo>
                  <a:pt x="742333" y="121823"/>
                </a:lnTo>
                <a:lnTo>
                  <a:pt x="746782" y="111962"/>
                </a:lnTo>
                <a:lnTo>
                  <a:pt x="752184" y="102420"/>
                </a:lnTo>
                <a:lnTo>
                  <a:pt x="757268" y="93514"/>
                </a:lnTo>
                <a:lnTo>
                  <a:pt x="763305" y="84290"/>
                </a:lnTo>
                <a:lnTo>
                  <a:pt x="769660" y="76338"/>
                </a:lnTo>
                <a:lnTo>
                  <a:pt x="776015" y="68068"/>
                </a:lnTo>
                <a:lnTo>
                  <a:pt x="783006" y="60116"/>
                </a:lnTo>
                <a:lnTo>
                  <a:pt x="790314" y="53118"/>
                </a:lnTo>
                <a:lnTo>
                  <a:pt x="797940" y="46121"/>
                </a:lnTo>
                <a:lnTo>
                  <a:pt x="805567" y="39759"/>
                </a:lnTo>
                <a:lnTo>
                  <a:pt x="813828" y="33398"/>
                </a:lnTo>
                <a:lnTo>
                  <a:pt x="822725" y="27990"/>
                </a:lnTo>
                <a:lnTo>
                  <a:pt x="831305" y="22901"/>
                </a:lnTo>
                <a:lnTo>
                  <a:pt x="840520" y="18130"/>
                </a:lnTo>
                <a:lnTo>
                  <a:pt x="849735" y="13995"/>
                </a:lnTo>
                <a:lnTo>
                  <a:pt x="859903" y="10496"/>
                </a:lnTo>
                <a:lnTo>
                  <a:pt x="870071" y="7316"/>
                </a:lnTo>
                <a:lnTo>
                  <a:pt x="879922" y="4771"/>
                </a:lnTo>
                <a:lnTo>
                  <a:pt x="890725" y="2544"/>
                </a:lnTo>
                <a:lnTo>
                  <a:pt x="901529" y="954"/>
                </a:lnTo>
                <a:lnTo>
                  <a:pt x="9123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8" name="Freeform 11390"/>
          <p:cNvSpPr/>
          <p:nvPr/>
        </p:nvSpPr>
        <p:spPr bwMode="auto">
          <a:xfrm>
            <a:off x="2446079" y="640774"/>
            <a:ext cx="318331" cy="377624"/>
          </a:xfrm>
          <a:custGeom>
            <a:avLst/>
            <a:gdLst>
              <a:gd name="T0" fmla="*/ 812 w 815"/>
              <a:gd name="T1" fmla="*/ 776 h 971"/>
              <a:gd name="T2" fmla="*/ 787 w 815"/>
              <a:gd name="T3" fmla="*/ 706 h 971"/>
              <a:gd name="T4" fmla="*/ 743 w 815"/>
              <a:gd name="T5" fmla="*/ 657 h 971"/>
              <a:gd name="T6" fmla="*/ 682 w 815"/>
              <a:gd name="T7" fmla="*/ 629 h 971"/>
              <a:gd name="T8" fmla="*/ 612 w 815"/>
              <a:gd name="T9" fmla="*/ 613 h 971"/>
              <a:gd name="T10" fmla="*/ 542 w 815"/>
              <a:gd name="T11" fmla="*/ 592 h 971"/>
              <a:gd name="T12" fmla="*/ 508 w 815"/>
              <a:gd name="T13" fmla="*/ 559 h 971"/>
              <a:gd name="T14" fmla="*/ 503 w 815"/>
              <a:gd name="T15" fmla="*/ 498 h 971"/>
              <a:gd name="T16" fmla="*/ 522 w 815"/>
              <a:gd name="T17" fmla="*/ 464 h 971"/>
              <a:gd name="T18" fmla="*/ 568 w 815"/>
              <a:gd name="T19" fmla="*/ 397 h 971"/>
              <a:gd name="T20" fmla="*/ 605 w 815"/>
              <a:gd name="T21" fmla="*/ 363 h 971"/>
              <a:gd name="T22" fmla="*/ 616 w 815"/>
              <a:gd name="T23" fmla="*/ 316 h 971"/>
              <a:gd name="T24" fmla="*/ 608 w 815"/>
              <a:gd name="T25" fmla="*/ 265 h 971"/>
              <a:gd name="T26" fmla="*/ 586 w 815"/>
              <a:gd name="T27" fmla="*/ 252 h 971"/>
              <a:gd name="T28" fmla="*/ 590 w 815"/>
              <a:gd name="T29" fmla="*/ 169 h 971"/>
              <a:gd name="T30" fmla="*/ 586 w 815"/>
              <a:gd name="T31" fmla="*/ 90 h 971"/>
              <a:gd name="T32" fmla="*/ 563 w 815"/>
              <a:gd name="T33" fmla="*/ 55 h 971"/>
              <a:gd name="T34" fmla="*/ 546 w 815"/>
              <a:gd name="T35" fmla="*/ 50 h 971"/>
              <a:gd name="T36" fmla="*/ 514 w 815"/>
              <a:gd name="T37" fmla="*/ 51 h 971"/>
              <a:gd name="T38" fmla="*/ 487 w 815"/>
              <a:gd name="T39" fmla="*/ 43 h 971"/>
              <a:gd name="T40" fmla="*/ 464 w 815"/>
              <a:gd name="T41" fmla="*/ 15 h 971"/>
              <a:gd name="T42" fmla="*/ 441 w 815"/>
              <a:gd name="T43" fmla="*/ 0 h 971"/>
              <a:gd name="T44" fmla="*/ 402 w 815"/>
              <a:gd name="T45" fmla="*/ 10 h 971"/>
              <a:gd name="T46" fmla="*/ 321 w 815"/>
              <a:gd name="T47" fmla="*/ 28 h 971"/>
              <a:gd name="T48" fmla="*/ 283 w 815"/>
              <a:gd name="T49" fmla="*/ 36 h 971"/>
              <a:gd name="T50" fmla="*/ 260 w 815"/>
              <a:gd name="T51" fmla="*/ 47 h 971"/>
              <a:gd name="T52" fmla="*/ 235 w 815"/>
              <a:gd name="T53" fmla="*/ 76 h 971"/>
              <a:gd name="T54" fmla="*/ 225 w 815"/>
              <a:gd name="T55" fmla="*/ 109 h 971"/>
              <a:gd name="T56" fmla="*/ 219 w 815"/>
              <a:gd name="T57" fmla="*/ 175 h 971"/>
              <a:gd name="T58" fmla="*/ 208 w 815"/>
              <a:gd name="T59" fmla="*/ 259 h 971"/>
              <a:gd name="T60" fmla="*/ 193 w 815"/>
              <a:gd name="T61" fmla="*/ 288 h 971"/>
              <a:gd name="T62" fmla="*/ 192 w 815"/>
              <a:gd name="T63" fmla="*/ 315 h 971"/>
              <a:gd name="T64" fmla="*/ 197 w 815"/>
              <a:gd name="T65" fmla="*/ 345 h 971"/>
              <a:gd name="T66" fmla="*/ 214 w 815"/>
              <a:gd name="T67" fmla="*/ 369 h 971"/>
              <a:gd name="T68" fmla="*/ 240 w 815"/>
              <a:gd name="T69" fmla="*/ 392 h 971"/>
              <a:gd name="T70" fmla="*/ 278 w 815"/>
              <a:gd name="T71" fmla="*/ 450 h 971"/>
              <a:gd name="T72" fmla="*/ 295 w 815"/>
              <a:gd name="T73" fmla="*/ 471 h 971"/>
              <a:gd name="T74" fmla="*/ 311 w 815"/>
              <a:gd name="T75" fmla="*/ 478 h 971"/>
              <a:gd name="T76" fmla="*/ 290 w 815"/>
              <a:gd name="T77" fmla="*/ 579 h 971"/>
              <a:gd name="T78" fmla="*/ 242 w 815"/>
              <a:gd name="T79" fmla="*/ 605 h 971"/>
              <a:gd name="T80" fmla="*/ 125 w 815"/>
              <a:gd name="T81" fmla="*/ 636 h 971"/>
              <a:gd name="T82" fmla="*/ 56 w 815"/>
              <a:gd name="T83" fmla="*/ 665 h 971"/>
              <a:gd name="T84" fmla="*/ 20 w 815"/>
              <a:gd name="T85" fmla="*/ 706 h 971"/>
              <a:gd name="T86" fmla="*/ 9 w 815"/>
              <a:gd name="T87" fmla="*/ 741 h 971"/>
              <a:gd name="T88" fmla="*/ 0 w 815"/>
              <a:gd name="T89" fmla="*/ 817 h 971"/>
              <a:gd name="T90" fmla="*/ 0 w 815"/>
              <a:gd name="T91" fmla="*/ 830 h 971"/>
              <a:gd name="T92" fmla="*/ 5 w 815"/>
              <a:gd name="T93" fmla="*/ 849 h 971"/>
              <a:gd name="T94" fmla="*/ 37 w 815"/>
              <a:gd name="T95" fmla="*/ 886 h 971"/>
              <a:gd name="T96" fmla="*/ 93 w 815"/>
              <a:gd name="T97" fmla="*/ 919 h 971"/>
              <a:gd name="T98" fmla="*/ 214 w 815"/>
              <a:gd name="T99" fmla="*/ 954 h 971"/>
              <a:gd name="T100" fmla="*/ 260 w 815"/>
              <a:gd name="T101" fmla="*/ 960 h 971"/>
              <a:gd name="T102" fmla="*/ 407 w 815"/>
              <a:gd name="T103" fmla="*/ 971 h 971"/>
              <a:gd name="T104" fmla="*/ 445 w 815"/>
              <a:gd name="T105" fmla="*/ 946 h 971"/>
              <a:gd name="T106" fmla="*/ 529 w 815"/>
              <a:gd name="T107" fmla="*/ 963 h 971"/>
              <a:gd name="T108" fmla="*/ 675 w 815"/>
              <a:gd name="T109" fmla="*/ 937 h 971"/>
              <a:gd name="T110" fmla="*/ 747 w 815"/>
              <a:gd name="T111" fmla="*/ 904 h 971"/>
              <a:gd name="T112" fmla="*/ 798 w 815"/>
              <a:gd name="T113" fmla="*/ 865 h 971"/>
              <a:gd name="T114" fmla="*/ 812 w 815"/>
              <a:gd name="T115" fmla="*/ 839 h 971"/>
              <a:gd name="T116" fmla="*/ 815 w 815"/>
              <a:gd name="T117" fmla="*/ 824 h 971"/>
              <a:gd name="T118" fmla="*/ 815 w 815"/>
              <a:gd name="T119" fmla="*/ 822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15" h="971">
                <a:moveTo>
                  <a:pt x="815" y="822"/>
                </a:moveTo>
                <a:lnTo>
                  <a:pt x="815" y="822"/>
                </a:lnTo>
                <a:lnTo>
                  <a:pt x="815" y="798"/>
                </a:lnTo>
                <a:lnTo>
                  <a:pt x="812" y="776"/>
                </a:lnTo>
                <a:lnTo>
                  <a:pt x="808" y="757"/>
                </a:lnTo>
                <a:lnTo>
                  <a:pt x="802" y="738"/>
                </a:lnTo>
                <a:lnTo>
                  <a:pt x="795" y="721"/>
                </a:lnTo>
                <a:lnTo>
                  <a:pt x="787" y="706"/>
                </a:lnTo>
                <a:lnTo>
                  <a:pt x="778" y="691"/>
                </a:lnTo>
                <a:lnTo>
                  <a:pt x="768" y="680"/>
                </a:lnTo>
                <a:lnTo>
                  <a:pt x="756" y="668"/>
                </a:lnTo>
                <a:lnTo>
                  <a:pt x="743" y="657"/>
                </a:lnTo>
                <a:lnTo>
                  <a:pt x="729" y="649"/>
                </a:lnTo>
                <a:lnTo>
                  <a:pt x="714" y="642"/>
                </a:lnTo>
                <a:lnTo>
                  <a:pt x="699" y="634"/>
                </a:lnTo>
                <a:lnTo>
                  <a:pt x="682" y="629"/>
                </a:lnTo>
                <a:lnTo>
                  <a:pt x="665" y="623"/>
                </a:lnTo>
                <a:lnTo>
                  <a:pt x="646" y="619"/>
                </a:lnTo>
                <a:lnTo>
                  <a:pt x="646" y="619"/>
                </a:lnTo>
                <a:lnTo>
                  <a:pt x="612" y="613"/>
                </a:lnTo>
                <a:lnTo>
                  <a:pt x="582" y="606"/>
                </a:lnTo>
                <a:lnTo>
                  <a:pt x="568" y="602"/>
                </a:lnTo>
                <a:lnTo>
                  <a:pt x="555" y="597"/>
                </a:lnTo>
                <a:lnTo>
                  <a:pt x="542" y="592"/>
                </a:lnTo>
                <a:lnTo>
                  <a:pt x="531" y="587"/>
                </a:lnTo>
                <a:lnTo>
                  <a:pt x="522" y="579"/>
                </a:lnTo>
                <a:lnTo>
                  <a:pt x="514" y="570"/>
                </a:lnTo>
                <a:lnTo>
                  <a:pt x="508" y="559"/>
                </a:lnTo>
                <a:lnTo>
                  <a:pt x="504" y="548"/>
                </a:lnTo>
                <a:lnTo>
                  <a:pt x="501" y="533"/>
                </a:lnTo>
                <a:lnTo>
                  <a:pt x="501" y="518"/>
                </a:lnTo>
                <a:lnTo>
                  <a:pt x="503" y="498"/>
                </a:lnTo>
                <a:lnTo>
                  <a:pt x="508" y="477"/>
                </a:lnTo>
                <a:lnTo>
                  <a:pt x="508" y="477"/>
                </a:lnTo>
                <a:lnTo>
                  <a:pt x="516" y="471"/>
                </a:lnTo>
                <a:lnTo>
                  <a:pt x="522" y="464"/>
                </a:lnTo>
                <a:lnTo>
                  <a:pt x="535" y="448"/>
                </a:lnTo>
                <a:lnTo>
                  <a:pt x="547" y="431"/>
                </a:lnTo>
                <a:lnTo>
                  <a:pt x="558" y="414"/>
                </a:lnTo>
                <a:lnTo>
                  <a:pt x="568" y="397"/>
                </a:lnTo>
                <a:lnTo>
                  <a:pt x="581" y="382"/>
                </a:lnTo>
                <a:lnTo>
                  <a:pt x="589" y="375"/>
                </a:lnTo>
                <a:lnTo>
                  <a:pt x="597" y="369"/>
                </a:lnTo>
                <a:lnTo>
                  <a:pt x="605" y="363"/>
                </a:lnTo>
                <a:lnTo>
                  <a:pt x="614" y="360"/>
                </a:lnTo>
                <a:lnTo>
                  <a:pt x="614" y="360"/>
                </a:lnTo>
                <a:lnTo>
                  <a:pt x="616" y="336"/>
                </a:lnTo>
                <a:lnTo>
                  <a:pt x="616" y="316"/>
                </a:lnTo>
                <a:lnTo>
                  <a:pt x="614" y="272"/>
                </a:lnTo>
                <a:lnTo>
                  <a:pt x="614" y="272"/>
                </a:lnTo>
                <a:lnTo>
                  <a:pt x="612" y="268"/>
                </a:lnTo>
                <a:lnTo>
                  <a:pt x="608" y="265"/>
                </a:lnTo>
                <a:lnTo>
                  <a:pt x="601" y="263"/>
                </a:lnTo>
                <a:lnTo>
                  <a:pt x="592" y="259"/>
                </a:lnTo>
                <a:lnTo>
                  <a:pt x="589" y="256"/>
                </a:lnTo>
                <a:lnTo>
                  <a:pt x="586" y="252"/>
                </a:lnTo>
                <a:lnTo>
                  <a:pt x="586" y="252"/>
                </a:lnTo>
                <a:lnTo>
                  <a:pt x="586" y="226"/>
                </a:lnTo>
                <a:lnTo>
                  <a:pt x="588" y="198"/>
                </a:lnTo>
                <a:lnTo>
                  <a:pt x="590" y="169"/>
                </a:lnTo>
                <a:lnTo>
                  <a:pt x="592" y="141"/>
                </a:lnTo>
                <a:lnTo>
                  <a:pt x="590" y="114"/>
                </a:lnTo>
                <a:lnTo>
                  <a:pt x="588" y="102"/>
                </a:lnTo>
                <a:lnTo>
                  <a:pt x="586" y="90"/>
                </a:lnTo>
                <a:lnTo>
                  <a:pt x="582" y="80"/>
                </a:lnTo>
                <a:lnTo>
                  <a:pt x="577" y="71"/>
                </a:lnTo>
                <a:lnTo>
                  <a:pt x="571" y="62"/>
                </a:lnTo>
                <a:lnTo>
                  <a:pt x="563" y="55"/>
                </a:lnTo>
                <a:lnTo>
                  <a:pt x="563" y="55"/>
                </a:lnTo>
                <a:lnTo>
                  <a:pt x="558" y="53"/>
                </a:lnTo>
                <a:lnTo>
                  <a:pt x="552" y="50"/>
                </a:lnTo>
                <a:lnTo>
                  <a:pt x="546" y="50"/>
                </a:lnTo>
                <a:lnTo>
                  <a:pt x="541" y="49"/>
                </a:lnTo>
                <a:lnTo>
                  <a:pt x="541" y="49"/>
                </a:lnTo>
                <a:lnTo>
                  <a:pt x="514" y="51"/>
                </a:lnTo>
                <a:lnTo>
                  <a:pt x="514" y="51"/>
                </a:lnTo>
                <a:lnTo>
                  <a:pt x="505" y="50"/>
                </a:lnTo>
                <a:lnTo>
                  <a:pt x="496" y="47"/>
                </a:lnTo>
                <a:lnTo>
                  <a:pt x="496" y="47"/>
                </a:lnTo>
                <a:lnTo>
                  <a:pt x="487" y="43"/>
                </a:lnTo>
                <a:lnTo>
                  <a:pt x="481" y="37"/>
                </a:lnTo>
                <a:lnTo>
                  <a:pt x="475" y="29"/>
                </a:lnTo>
                <a:lnTo>
                  <a:pt x="470" y="21"/>
                </a:lnTo>
                <a:lnTo>
                  <a:pt x="464" y="15"/>
                </a:lnTo>
                <a:lnTo>
                  <a:pt x="458" y="8"/>
                </a:lnTo>
                <a:lnTo>
                  <a:pt x="450" y="3"/>
                </a:lnTo>
                <a:lnTo>
                  <a:pt x="447" y="2"/>
                </a:lnTo>
                <a:lnTo>
                  <a:pt x="441" y="0"/>
                </a:lnTo>
                <a:lnTo>
                  <a:pt x="441" y="0"/>
                </a:lnTo>
                <a:lnTo>
                  <a:pt x="418" y="0"/>
                </a:lnTo>
                <a:lnTo>
                  <a:pt x="418" y="0"/>
                </a:lnTo>
                <a:lnTo>
                  <a:pt x="402" y="10"/>
                </a:lnTo>
                <a:lnTo>
                  <a:pt x="386" y="16"/>
                </a:lnTo>
                <a:lnTo>
                  <a:pt x="371" y="20"/>
                </a:lnTo>
                <a:lnTo>
                  <a:pt x="354" y="23"/>
                </a:lnTo>
                <a:lnTo>
                  <a:pt x="321" y="28"/>
                </a:lnTo>
                <a:lnTo>
                  <a:pt x="306" y="30"/>
                </a:lnTo>
                <a:lnTo>
                  <a:pt x="290" y="34"/>
                </a:lnTo>
                <a:lnTo>
                  <a:pt x="290" y="34"/>
                </a:lnTo>
                <a:lnTo>
                  <a:pt x="283" y="36"/>
                </a:lnTo>
                <a:lnTo>
                  <a:pt x="283" y="36"/>
                </a:lnTo>
                <a:lnTo>
                  <a:pt x="275" y="40"/>
                </a:lnTo>
                <a:lnTo>
                  <a:pt x="268" y="43"/>
                </a:lnTo>
                <a:lnTo>
                  <a:pt x="260" y="47"/>
                </a:lnTo>
                <a:lnTo>
                  <a:pt x="255" y="53"/>
                </a:lnTo>
                <a:lnTo>
                  <a:pt x="248" y="58"/>
                </a:lnTo>
                <a:lnTo>
                  <a:pt x="244" y="63"/>
                </a:lnTo>
                <a:lnTo>
                  <a:pt x="235" y="76"/>
                </a:lnTo>
                <a:lnTo>
                  <a:pt x="235" y="76"/>
                </a:lnTo>
                <a:lnTo>
                  <a:pt x="231" y="87"/>
                </a:lnTo>
                <a:lnTo>
                  <a:pt x="227" y="97"/>
                </a:lnTo>
                <a:lnTo>
                  <a:pt x="225" y="109"/>
                </a:lnTo>
                <a:lnTo>
                  <a:pt x="223" y="122"/>
                </a:lnTo>
                <a:lnTo>
                  <a:pt x="221" y="148"/>
                </a:lnTo>
                <a:lnTo>
                  <a:pt x="219" y="175"/>
                </a:lnTo>
                <a:lnTo>
                  <a:pt x="219" y="175"/>
                </a:lnTo>
                <a:lnTo>
                  <a:pt x="221" y="249"/>
                </a:lnTo>
                <a:lnTo>
                  <a:pt x="221" y="249"/>
                </a:lnTo>
                <a:lnTo>
                  <a:pt x="213" y="254"/>
                </a:lnTo>
                <a:lnTo>
                  <a:pt x="208" y="259"/>
                </a:lnTo>
                <a:lnTo>
                  <a:pt x="202" y="265"/>
                </a:lnTo>
                <a:lnTo>
                  <a:pt x="198" y="272"/>
                </a:lnTo>
                <a:lnTo>
                  <a:pt x="196" y="280"/>
                </a:lnTo>
                <a:lnTo>
                  <a:pt x="193" y="288"/>
                </a:lnTo>
                <a:lnTo>
                  <a:pt x="192" y="297"/>
                </a:lnTo>
                <a:lnTo>
                  <a:pt x="192" y="305"/>
                </a:lnTo>
                <a:lnTo>
                  <a:pt x="192" y="305"/>
                </a:lnTo>
                <a:lnTo>
                  <a:pt x="192" y="315"/>
                </a:lnTo>
                <a:lnTo>
                  <a:pt x="192" y="326"/>
                </a:lnTo>
                <a:lnTo>
                  <a:pt x="195" y="335"/>
                </a:lnTo>
                <a:lnTo>
                  <a:pt x="197" y="345"/>
                </a:lnTo>
                <a:lnTo>
                  <a:pt x="197" y="345"/>
                </a:lnTo>
                <a:lnTo>
                  <a:pt x="200" y="352"/>
                </a:lnTo>
                <a:lnTo>
                  <a:pt x="204" y="358"/>
                </a:lnTo>
                <a:lnTo>
                  <a:pt x="209" y="363"/>
                </a:lnTo>
                <a:lnTo>
                  <a:pt x="214" y="369"/>
                </a:lnTo>
                <a:lnTo>
                  <a:pt x="227" y="379"/>
                </a:lnTo>
                <a:lnTo>
                  <a:pt x="234" y="384"/>
                </a:lnTo>
                <a:lnTo>
                  <a:pt x="240" y="392"/>
                </a:lnTo>
                <a:lnTo>
                  <a:pt x="240" y="392"/>
                </a:lnTo>
                <a:lnTo>
                  <a:pt x="247" y="401"/>
                </a:lnTo>
                <a:lnTo>
                  <a:pt x="253" y="410"/>
                </a:lnTo>
                <a:lnTo>
                  <a:pt x="266" y="431"/>
                </a:lnTo>
                <a:lnTo>
                  <a:pt x="278" y="450"/>
                </a:lnTo>
                <a:lnTo>
                  <a:pt x="283" y="459"/>
                </a:lnTo>
                <a:lnTo>
                  <a:pt x="290" y="465"/>
                </a:lnTo>
                <a:lnTo>
                  <a:pt x="290" y="465"/>
                </a:lnTo>
                <a:lnTo>
                  <a:pt x="295" y="471"/>
                </a:lnTo>
                <a:lnTo>
                  <a:pt x="300" y="474"/>
                </a:lnTo>
                <a:lnTo>
                  <a:pt x="306" y="477"/>
                </a:lnTo>
                <a:lnTo>
                  <a:pt x="311" y="478"/>
                </a:lnTo>
                <a:lnTo>
                  <a:pt x="311" y="478"/>
                </a:lnTo>
                <a:lnTo>
                  <a:pt x="311" y="555"/>
                </a:lnTo>
                <a:lnTo>
                  <a:pt x="311" y="555"/>
                </a:lnTo>
                <a:lnTo>
                  <a:pt x="302" y="568"/>
                </a:lnTo>
                <a:lnTo>
                  <a:pt x="290" y="579"/>
                </a:lnTo>
                <a:lnTo>
                  <a:pt x="290" y="579"/>
                </a:lnTo>
                <a:lnTo>
                  <a:pt x="275" y="589"/>
                </a:lnTo>
                <a:lnTo>
                  <a:pt x="260" y="599"/>
                </a:lnTo>
                <a:lnTo>
                  <a:pt x="242" y="605"/>
                </a:lnTo>
                <a:lnTo>
                  <a:pt x="223" y="612"/>
                </a:lnTo>
                <a:lnTo>
                  <a:pt x="184" y="622"/>
                </a:lnTo>
                <a:lnTo>
                  <a:pt x="145" y="631"/>
                </a:lnTo>
                <a:lnTo>
                  <a:pt x="125" y="636"/>
                </a:lnTo>
                <a:lnTo>
                  <a:pt x="107" y="642"/>
                </a:lnTo>
                <a:lnTo>
                  <a:pt x="89" y="648"/>
                </a:lnTo>
                <a:lnTo>
                  <a:pt x="72" y="656"/>
                </a:lnTo>
                <a:lnTo>
                  <a:pt x="56" y="665"/>
                </a:lnTo>
                <a:lnTo>
                  <a:pt x="42" y="677"/>
                </a:lnTo>
                <a:lnTo>
                  <a:pt x="30" y="690"/>
                </a:lnTo>
                <a:lnTo>
                  <a:pt x="25" y="698"/>
                </a:lnTo>
                <a:lnTo>
                  <a:pt x="20" y="706"/>
                </a:lnTo>
                <a:lnTo>
                  <a:pt x="20" y="706"/>
                </a:lnTo>
                <a:lnTo>
                  <a:pt x="14" y="717"/>
                </a:lnTo>
                <a:lnTo>
                  <a:pt x="12" y="729"/>
                </a:lnTo>
                <a:lnTo>
                  <a:pt x="9" y="741"/>
                </a:lnTo>
                <a:lnTo>
                  <a:pt x="8" y="755"/>
                </a:lnTo>
                <a:lnTo>
                  <a:pt x="5" y="784"/>
                </a:lnTo>
                <a:lnTo>
                  <a:pt x="3" y="800"/>
                </a:lnTo>
                <a:lnTo>
                  <a:pt x="0" y="817"/>
                </a:lnTo>
                <a:lnTo>
                  <a:pt x="0" y="818"/>
                </a:lnTo>
                <a:lnTo>
                  <a:pt x="0" y="818"/>
                </a:lnTo>
                <a:lnTo>
                  <a:pt x="0" y="828"/>
                </a:lnTo>
                <a:lnTo>
                  <a:pt x="0" y="830"/>
                </a:lnTo>
                <a:lnTo>
                  <a:pt x="0" y="830"/>
                </a:lnTo>
                <a:lnTo>
                  <a:pt x="0" y="830"/>
                </a:lnTo>
                <a:lnTo>
                  <a:pt x="1" y="839"/>
                </a:lnTo>
                <a:lnTo>
                  <a:pt x="5" y="849"/>
                </a:lnTo>
                <a:lnTo>
                  <a:pt x="10" y="858"/>
                </a:lnTo>
                <a:lnTo>
                  <a:pt x="18" y="868"/>
                </a:lnTo>
                <a:lnTo>
                  <a:pt x="26" y="877"/>
                </a:lnTo>
                <a:lnTo>
                  <a:pt x="37" y="886"/>
                </a:lnTo>
                <a:lnTo>
                  <a:pt x="48" y="895"/>
                </a:lnTo>
                <a:lnTo>
                  <a:pt x="61" y="903"/>
                </a:lnTo>
                <a:lnTo>
                  <a:pt x="77" y="911"/>
                </a:lnTo>
                <a:lnTo>
                  <a:pt x="93" y="919"/>
                </a:lnTo>
                <a:lnTo>
                  <a:pt x="110" y="925"/>
                </a:lnTo>
                <a:lnTo>
                  <a:pt x="128" y="932"/>
                </a:lnTo>
                <a:lnTo>
                  <a:pt x="168" y="945"/>
                </a:lnTo>
                <a:lnTo>
                  <a:pt x="214" y="954"/>
                </a:lnTo>
                <a:lnTo>
                  <a:pt x="214" y="954"/>
                </a:lnTo>
                <a:lnTo>
                  <a:pt x="215" y="954"/>
                </a:lnTo>
                <a:lnTo>
                  <a:pt x="215" y="954"/>
                </a:lnTo>
                <a:lnTo>
                  <a:pt x="260" y="960"/>
                </a:lnTo>
                <a:lnTo>
                  <a:pt x="307" y="966"/>
                </a:lnTo>
                <a:lnTo>
                  <a:pt x="356" y="969"/>
                </a:lnTo>
                <a:lnTo>
                  <a:pt x="407" y="971"/>
                </a:lnTo>
                <a:lnTo>
                  <a:pt x="407" y="971"/>
                </a:lnTo>
                <a:lnTo>
                  <a:pt x="450" y="969"/>
                </a:lnTo>
                <a:lnTo>
                  <a:pt x="450" y="969"/>
                </a:lnTo>
                <a:lnTo>
                  <a:pt x="448" y="958"/>
                </a:lnTo>
                <a:lnTo>
                  <a:pt x="445" y="946"/>
                </a:lnTo>
                <a:lnTo>
                  <a:pt x="450" y="969"/>
                </a:lnTo>
                <a:lnTo>
                  <a:pt x="450" y="969"/>
                </a:lnTo>
                <a:lnTo>
                  <a:pt x="488" y="967"/>
                </a:lnTo>
                <a:lnTo>
                  <a:pt x="529" y="963"/>
                </a:lnTo>
                <a:lnTo>
                  <a:pt x="576" y="958"/>
                </a:lnTo>
                <a:lnTo>
                  <a:pt x="627" y="949"/>
                </a:lnTo>
                <a:lnTo>
                  <a:pt x="652" y="943"/>
                </a:lnTo>
                <a:lnTo>
                  <a:pt x="675" y="937"/>
                </a:lnTo>
                <a:lnTo>
                  <a:pt x="697" y="930"/>
                </a:lnTo>
                <a:lnTo>
                  <a:pt x="717" y="922"/>
                </a:lnTo>
                <a:lnTo>
                  <a:pt x="734" y="915"/>
                </a:lnTo>
                <a:lnTo>
                  <a:pt x="747" y="904"/>
                </a:lnTo>
                <a:lnTo>
                  <a:pt x="747" y="904"/>
                </a:lnTo>
                <a:lnTo>
                  <a:pt x="768" y="892"/>
                </a:lnTo>
                <a:lnTo>
                  <a:pt x="785" y="879"/>
                </a:lnTo>
                <a:lnTo>
                  <a:pt x="798" y="865"/>
                </a:lnTo>
                <a:lnTo>
                  <a:pt x="803" y="858"/>
                </a:lnTo>
                <a:lnTo>
                  <a:pt x="808" y="851"/>
                </a:lnTo>
                <a:lnTo>
                  <a:pt x="808" y="851"/>
                </a:lnTo>
                <a:lnTo>
                  <a:pt x="812" y="839"/>
                </a:lnTo>
                <a:lnTo>
                  <a:pt x="815" y="828"/>
                </a:lnTo>
                <a:lnTo>
                  <a:pt x="815" y="828"/>
                </a:lnTo>
                <a:lnTo>
                  <a:pt x="815" y="828"/>
                </a:lnTo>
                <a:lnTo>
                  <a:pt x="815" y="824"/>
                </a:lnTo>
                <a:lnTo>
                  <a:pt x="815" y="823"/>
                </a:lnTo>
                <a:lnTo>
                  <a:pt x="815" y="823"/>
                </a:lnTo>
                <a:lnTo>
                  <a:pt x="815" y="822"/>
                </a:lnTo>
                <a:lnTo>
                  <a:pt x="815" y="8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700"/>
          </a:p>
        </p:txBody>
      </p:sp>
      <p:sp>
        <p:nvSpPr>
          <p:cNvPr id="29" name="Freeform 163"/>
          <p:cNvSpPr>
            <a:spLocks noEditPoints="1"/>
          </p:cNvSpPr>
          <p:nvPr/>
        </p:nvSpPr>
        <p:spPr bwMode="auto">
          <a:xfrm>
            <a:off x="1462552" y="575759"/>
            <a:ext cx="430190" cy="430185"/>
          </a:xfrm>
          <a:custGeom>
            <a:avLst/>
            <a:gdLst>
              <a:gd name="T0" fmla="*/ 0 w 140"/>
              <a:gd name="T1" fmla="*/ 63 h 140"/>
              <a:gd name="T2" fmla="*/ 128 w 140"/>
              <a:gd name="T3" fmla="*/ 30 h 140"/>
              <a:gd name="T4" fmla="*/ 139 w 140"/>
              <a:gd name="T5" fmla="*/ 26 h 140"/>
              <a:gd name="T6" fmla="*/ 135 w 140"/>
              <a:gd name="T7" fmla="*/ 59 h 140"/>
              <a:gd name="T8" fmla="*/ 106 w 140"/>
              <a:gd name="T9" fmla="*/ 45 h 140"/>
              <a:gd name="T10" fmla="*/ 70 w 140"/>
              <a:gd name="T11" fmla="*/ 14 h 140"/>
              <a:gd name="T12" fmla="*/ 126 w 140"/>
              <a:gd name="T13" fmla="*/ 75 h 140"/>
              <a:gd name="T14" fmla="*/ 24 w 140"/>
              <a:gd name="T15" fmla="*/ 102 h 140"/>
              <a:gd name="T16" fmla="*/ 33 w 140"/>
              <a:gd name="T17" fmla="*/ 92 h 140"/>
              <a:gd name="T18" fmla="*/ 1 w 140"/>
              <a:gd name="T19" fmla="*/ 84 h 140"/>
              <a:gd name="T20" fmla="*/ 4 w 140"/>
              <a:gd name="T21" fmla="*/ 116 h 140"/>
              <a:gd name="T22" fmla="*/ 70 w 140"/>
              <a:gd name="T23" fmla="*/ 140 h 140"/>
              <a:gd name="T24" fmla="*/ 126 w 140"/>
              <a:gd name="T25" fmla="*/ 75 h 140"/>
              <a:gd name="T26" fmla="*/ 101 w 140"/>
              <a:gd name="T27" fmla="*/ 68 h 140"/>
              <a:gd name="T28" fmla="*/ 38 w 140"/>
              <a:gd name="T29" fmla="*/ 68 h 140"/>
              <a:gd name="T30" fmla="*/ 74 w 140"/>
              <a:gd name="T31" fmla="*/ 49 h 140"/>
              <a:gd name="T32" fmla="*/ 68 w 140"/>
              <a:gd name="T33" fmla="*/ 46 h 140"/>
              <a:gd name="T34" fmla="*/ 61 w 140"/>
              <a:gd name="T35" fmla="*/ 53 h 140"/>
              <a:gd name="T36" fmla="*/ 60 w 140"/>
              <a:gd name="T37" fmla="*/ 65 h 140"/>
              <a:gd name="T38" fmla="*/ 66 w 140"/>
              <a:gd name="T39" fmla="*/ 70 h 140"/>
              <a:gd name="T40" fmla="*/ 68 w 140"/>
              <a:gd name="T41" fmla="*/ 80 h 140"/>
              <a:gd name="T42" fmla="*/ 64 w 140"/>
              <a:gd name="T43" fmla="*/ 74 h 140"/>
              <a:gd name="T44" fmla="*/ 60 w 140"/>
              <a:gd name="T45" fmla="*/ 82 h 140"/>
              <a:gd name="T46" fmla="*/ 68 w 140"/>
              <a:gd name="T47" fmla="*/ 91 h 140"/>
              <a:gd name="T48" fmla="*/ 74 w 140"/>
              <a:gd name="T49" fmla="*/ 87 h 140"/>
              <a:gd name="T50" fmla="*/ 85 w 140"/>
              <a:gd name="T51" fmla="*/ 77 h 140"/>
              <a:gd name="T52" fmla="*/ 78 w 140"/>
              <a:gd name="T53" fmla="*/ 67 h 140"/>
              <a:gd name="T54" fmla="*/ 74 w 140"/>
              <a:gd name="T55" fmla="*/ 65 h 140"/>
              <a:gd name="T56" fmla="*/ 76 w 140"/>
              <a:gd name="T57" fmla="*/ 58 h 140"/>
              <a:gd name="T58" fmla="*/ 83 w 140"/>
              <a:gd name="T59" fmla="*/ 61 h 140"/>
              <a:gd name="T60" fmla="*/ 74 w 140"/>
              <a:gd name="T61" fmla="*/ 49 h 140"/>
              <a:gd name="T62" fmla="*/ 77 w 140"/>
              <a:gd name="T63" fmla="*/ 79 h 140"/>
              <a:gd name="T64" fmla="*/ 77 w 140"/>
              <a:gd name="T65" fmla="*/ 74 h 140"/>
              <a:gd name="T66" fmla="*/ 75 w 140"/>
              <a:gd name="T67" fmla="*/ 72 h 140"/>
              <a:gd name="T68" fmla="*/ 74 w 140"/>
              <a:gd name="T69" fmla="*/ 81 h 140"/>
              <a:gd name="T70" fmla="*/ 65 w 140"/>
              <a:gd name="T71" fmla="*/ 59 h 140"/>
              <a:gd name="T72" fmla="*/ 68 w 140"/>
              <a:gd name="T73" fmla="*/ 64 h 140"/>
              <a:gd name="T74" fmla="*/ 65 w 140"/>
              <a:gd name="T75" fmla="*/ 5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0" h="140">
                <a:moveTo>
                  <a:pt x="14" y="65"/>
                </a:moveTo>
                <a:cubicBezTo>
                  <a:pt x="0" y="63"/>
                  <a:pt x="0" y="63"/>
                  <a:pt x="0" y="63"/>
                </a:cubicBezTo>
                <a:cubicBezTo>
                  <a:pt x="3" y="27"/>
                  <a:pt x="34" y="0"/>
                  <a:pt x="70" y="0"/>
                </a:cubicBezTo>
                <a:cubicBezTo>
                  <a:pt x="94" y="0"/>
                  <a:pt x="115" y="12"/>
                  <a:pt x="128" y="30"/>
                </a:cubicBezTo>
                <a:cubicBezTo>
                  <a:pt x="136" y="24"/>
                  <a:pt x="136" y="24"/>
                  <a:pt x="136" y="24"/>
                </a:cubicBezTo>
                <a:cubicBezTo>
                  <a:pt x="137" y="23"/>
                  <a:pt x="139" y="24"/>
                  <a:pt x="139" y="26"/>
                </a:cubicBezTo>
                <a:cubicBezTo>
                  <a:pt x="139" y="56"/>
                  <a:pt x="139" y="56"/>
                  <a:pt x="139" y="56"/>
                </a:cubicBezTo>
                <a:cubicBezTo>
                  <a:pt x="139" y="58"/>
                  <a:pt x="137" y="59"/>
                  <a:pt x="135" y="59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5" y="47"/>
                  <a:pt x="104" y="46"/>
                  <a:pt x="106" y="45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06" y="23"/>
                  <a:pt x="89" y="14"/>
                  <a:pt x="70" y="14"/>
                </a:cubicBezTo>
                <a:cubicBezTo>
                  <a:pt x="41" y="14"/>
                  <a:pt x="17" y="36"/>
                  <a:pt x="14" y="65"/>
                </a:cubicBezTo>
                <a:close/>
                <a:moveTo>
                  <a:pt x="126" y="75"/>
                </a:moveTo>
                <a:cubicBezTo>
                  <a:pt x="123" y="104"/>
                  <a:pt x="99" y="126"/>
                  <a:pt x="70" y="126"/>
                </a:cubicBezTo>
                <a:cubicBezTo>
                  <a:pt x="51" y="126"/>
                  <a:pt x="34" y="116"/>
                  <a:pt x="24" y="102"/>
                </a:cubicBezTo>
                <a:cubicBezTo>
                  <a:pt x="34" y="95"/>
                  <a:pt x="34" y="95"/>
                  <a:pt x="34" y="95"/>
                </a:cubicBezTo>
                <a:cubicBezTo>
                  <a:pt x="36" y="94"/>
                  <a:pt x="35" y="93"/>
                  <a:pt x="33" y="92"/>
                </a:cubicBezTo>
                <a:cubicBezTo>
                  <a:pt x="5" y="81"/>
                  <a:pt x="5" y="81"/>
                  <a:pt x="5" y="81"/>
                </a:cubicBezTo>
                <a:cubicBezTo>
                  <a:pt x="3" y="81"/>
                  <a:pt x="1" y="82"/>
                  <a:pt x="1" y="84"/>
                </a:cubicBezTo>
                <a:cubicBezTo>
                  <a:pt x="1" y="114"/>
                  <a:pt x="1" y="114"/>
                  <a:pt x="1" y="114"/>
                </a:cubicBezTo>
                <a:cubicBezTo>
                  <a:pt x="1" y="116"/>
                  <a:pt x="3" y="117"/>
                  <a:pt x="4" y="116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25" y="128"/>
                  <a:pt x="46" y="140"/>
                  <a:pt x="70" y="140"/>
                </a:cubicBezTo>
                <a:cubicBezTo>
                  <a:pt x="106" y="140"/>
                  <a:pt x="137" y="113"/>
                  <a:pt x="140" y="77"/>
                </a:cubicBezTo>
                <a:lnTo>
                  <a:pt x="126" y="75"/>
                </a:lnTo>
                <a:close/>
                <a:moveTo>
                  <a:pt x="70" y="36"/>
                </a:moveTo>
                <a:cubicBezTo>
                  <a:pt x="87" y="36"/>
                  <a:pt x="101" y="50"/>
                  <a:pt x="101" y="68"/>
                </a:cubicBezTo>
                <a:cubicBezTo>
                  <a:pt x="101" y="85"/>
                  <a:pt x="87" y="99"/>
                  <a:pt x="70" y="99"/>
                </a:cubicBezTo>
                <a:cubicBezTo>
                  <a:pt x="52" y="99"/>
                  <a:pt x="38" y="85"/>
                  <a:pt x="38" y="68"/>
                </a:cubicBezTo>
                <a:cubicBezTo>
                  <a:pt x="38" y="50"/>
                  <a:pt x="52" y="36"/>
                  <a:pt x="70" y="36"/>
                </a:cubicBezTo>
                <a:close/>
                <a:moveTo>
                  <a:pt x="74" y="49"/>
                </a:moveTo>
                <a:cubicBezTo>
                  <a:pt x="74" y="46"/>
                  <a:pt x="74" y="46"/>
                  <a:pt x="74" y="46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49"/>
                  <a:pt x="68" y="49"/>
                  <a:pt x="68" y="49"/>
                </a:cubicBezTo>
                <a:cubicBezTo>
                  <a:pt x="64" y="50"/>
                  <a:pt x="62" y="51"/>
                  <a:pt x="61" y="53"/>
                </a:cubicBezTo>
                <a:cubicBezTo>
                  <a:pt x="59" y="55"/>
                  <a:pt x="58" y="57"/>
                  <a:pt x="58" y="59"/>
                </a:cubicBezTo>
                <a:cubicBezTo>
                  <a:pt x="58" y="61"/>
                  <a:pt x="58" y="63"/>
                  <a:pt x="60" y="65"/>
                </a:cubicBezTo>
                <a:cubicBezTo>
                  <a:pt x="61" y="67"/>
                  <a:pt x="63" y="68"/>
                  <a:pt x="65" y="69"/>
                </a:cubicBezTo>
                <a:cubicBezTo>
                  <a:pt x="65" y="69"/>
                  <a:pt x="66" y="69"/>
                  <a:pt x="66" y="70"/>
                </a:cubicBezTo>
                <a:cubicBezTo>
                  <a:pt x="67" y="70"/>
                  <a:pt x="67" y="70"/>
                  <a:pt x="68" y="70"/>
                </a:cubicBezTo>
                <a:cubicBezTo>
                  <a:pt x="68" y="80"/>
                  <a:pt x="68" y="80"/>
                  <a:pt x="68" y="80"/>
                </a:cubicBezTo>
                <a:cubicBezTo>
                  <a:pt x="67" y="80"/>
                  <a:pt x="66" y="79"/>
                  <a:pt x="65" y="78"/>
                </a:cubicBezTo>
                <a:cubicBezTo>
                  <a:pt x="64" y="77"/>
                  <a:pt x="64" y="76"/>
                  <a:pt x="64" y="74"/>
                </a:cubicBezTo>
                <a:cubicBezTo>
                  <a:pt x="57" y="74"/>
                  <a:pt x="57" y="74"/>
                  <a:pt x="57" y="74"/>
                </a:cubicBezTo>
                <a:cubicBezTo>
                  <a:pt x="57" y="77"/>
                  <a:pt x="58" y="80"/>
                  <a:pt x="60" y="82"/>
                </a:cubicBezTo>
                <a:cubicBezTo>
                  <a:pt x="61" y="85"/>
                  <a:pt x="64" y="86"/>
                  <a:pt x="68" y="87"/>
                </a:cubicBezTo>
                <a:cubicBezTo>
                  <a:pt x="68" y="91"/>
                  <a:pt x="68" y="91"/>
                  <a:pt x="68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74" y="87"/>
                  <a:pt x="74" y="87"/>
                  <a:pt x="74" y="87"/>
                </a:cubicBezTo>
                <a:cubicBezTo>
                  <a:pt x="78" y="87"/>
                  <a:pt x="80" y="85"/>
                  <a:pt x="82" y="84"/>
                </a:cubicBezTo>
                <a:cubicBezTo>
                  <a:pt x="83" y="82"/>
                  <a:pt x="84" y="80"/>
                  <a:pt x="85" y="77"/>
                </a:cubicBezTo>
                <a:cubicBezTo>
                  <a:pt x="85" y="75"/>
                  <a:pt x="85" y="73"/>
                  <a:pt x="83" y="71"/>
                </a:cubicBezTo>
                <a:cubicBezTo>
                  <a:pt x="82" y="69"/>
                  <a:pt x="81" y="68"/>
                  <a:pt x="78" y="67"/>
                </a:cubicBezTo>
                <a:cubicBezTo>
                  <a:pt x="78" y="67"/>
                  <a:pt x="77" y="66"/>
                  <a:pt x="76" y="66"/>
                </a:cubicBezTo>
                <a:cubicBezTo>
                  <a:pt x="76" y="66"/>
                  <a:pt x="75" y="66"/>
                  <a:pt x="74" y="65"/>
                </a:cubicBezTo>
                <a:cubicBezTo>
                  <a:pt x="74" y="55"/>
                  <a:pt x="74" y="55"/>
                  <a:pt x="74" y="55"/>
                </a:cubicBezTo>
                <a:cubicBezTo>
                  <a:pt x="75" y="56"/>
                  <a:pt x="76" y="57"/>
                  <a:pt x="76" y="58"/>
                </a:cubicBezTo>
                <a:cubicBezTo>
                  <a:pt x="77" y="58"/>
                  <a:pt x="77" y="59"/>
                  <a:pt x="77" y="61"/>
                </a:cubicBezTo>
                <a:cubicBezTo>
                  <a:pt x="83" y="61"/>
                  <a:pt x="83" y="61"/>
                  <a:pt x="83" y="61"/>
                </a:cubicBezTo>
                <a:cubicBezTo>
                  <a:pt x="84" y="59"/>
                  <a:pt x="83" y="57"/>
                  <a:pt x="82" y="54"/>
                </a:cubicBezTo>
                <a:cubicBezTo>
                  <a:pt x="80" y="52"/>
                  <a:pt x="78" y="50"/>
                  <a:pt x="74" y="49"/>
                </a:cubicBezTo>
                <a:close/>
                <a:moveTo>
                  <a:pt x="74" y="81"/>
                </a:moveTo>
                <a:cubicBezTo>
                  <a:pt x="75" y="80"/>
                  <a:pt x="76" y="80"/>
                  <a:pt x="77" y="79"/>
                </a:cubicBezTo>
                <a:cubicBezTo>
                  <a:pt x="77" y="79"/>
                  <a:pt x="78" y="78"/>
                  <a:pt x="78" y="77"/>
                </a:cubicBezTo>
                <a:cubicBezTo>
                  <a:pt x="78" y="76"/>
                  <a:pt x="78" y="75"/>
                  <a:pt x="77" y="74"/>
                </a:cubicBezTo>
                <a:cubicBezTo>
                  <a:pt x="77" y="73"/>
                  <a:pt x="76" y="73"/>
                  <a:pt x="75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72"/>
                  <a:pt x="75" y="72"/>
                  <a:pt x="74" y="72"/>
                </a:cubicBezTo>
                <a:lnTo>
                  <a:pt x="74" y="81"/>
                </a:lnTo>
                <a:close/>
                <a:moveTo>
                  <a:pt x="65" y="57"/>
                </a:moveTo>
                <a:cubicBezTo>
                  <a:pt x="65" y="58"/>
                  <a:pt x="65" y="58"/>
                  <a:pt x="65" y="59"/>
                </a:cubicBezTo>
                <a:cubicBezTo>
                  <a:pt x="65" y="61"/>
                  <a:pt x="65" y="61"/>
                  <a:pt x="65" y="62"/>
                </a:cubicBezTo>
                <a:cubicBezTo>
                  <a:pt x="66" y="63"/>
                  <a:pt x="67" y="63"/>
                  <a:pt x="68" y="64"/>
                </a:cubicBezTo>
                <a:cubicBezTo>
                  <a:pt x="68" y="55"/>
                  <a:pt x="68" y="55"/>
                  <a:pt x="68" y="55"/>
                </a:cubicBezTo>
                <a:cubicBezTo>
                  <a:pt x="67" y="56"/>
                  <a:pt x="66" y="56"/>
                  <a:pt x="65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4652" tIns="32327" rIns="64652" bIns="32327" numCol="1" anchor="t" anchorCtr="0" compatLnSpc="1"/>
          <a:lstStyle/>
          <a:p>
            <a:endParaRPr lang="zh-CN" altLang="en-US" sz="1700"/>
          </a:p>
        </p:txBody>
      </p:sp>
      <p:pic>
        <p:nvPicPr>
          <p:cNvPr id="4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00090" y="3481982"/>
            <a:ext cx="2780030" cy="21424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656580" y="6013369"/>
            <a:ext cx="2780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</a:t>
            </a:r>
            <a:r>
              <a:rPr lang="zh-CN" altLang="en-US" dirty="0"/>
              <a:t>飞翔的小鸟游戏截图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545" y="446405"/>
            <a:ext cx="2695575" cy="26466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337300" y="3145790"/>
            <a:ext cx="2242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游戏概念图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7640" y="446405"/>
            <a:ext cx="2859405" cy="193548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531667" y="2579370"/>
            <a:ext cx="1661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开发者 阮哈东</a:t>
            </a:r>
          </a:p>
        </p:txBody>
      </p:sp>
      <p:pic>
        <p:nvPicPr>
          <p:cNvPr id="3" name="图片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5"/>
          <a:stretch>
            <a:fillRect/>
          </a:stretch>
        </p:blipFill>
        <p:spPr>
          <a:xfrm>
            <a:off x="9463446" y="2947670"/>
            <a:ext cx="1937456" cy="333772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8972231" y="6366854"/>
            <a:ext cx="278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app store </a:t>
            </a:r>
            <a:r>
              <a:rPr lang="zh-CN" altLang="en-US" dirty="0"/>
              <a:t>的搜索结果</a:t>
            </a:r>
          </a:p>
        </p:txBody>
      </p:sp>
      <p:sp>
        <p:nvSpPr>
          <p:cNvPr id="7" name="矩形 6"/>
          <p:cNvSpPr/>
          <p:nvPr/>
        </p:nvSpPr>
        <p:spPr>
          <a:xfrm>
            <a:off x="549917" y="874776"/>
            <a:ext cx="4871085" cy="1442085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79482" y="999871"/>
            <a:ext cx="4105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本次作业，本项目决定将将该游戏与市面上常见的手游模式结合起来，制作一款微信小程序版的飞翔的小鸟。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31536" y="11430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项目中的经验和教训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9BF16B0-27B5-440D-8772-9E19E5799A2E}"/>
              </a:ext>
            </a:extLst>
          </p:cNvPr>
          <p:cNvSpPr txBox="1"/>
          <p:nvPr/>
        </p:nvSpPr>
        <p:spPr>
          <a:xfrm>
            <a:off x="2536054" y="2619783"/>
            <a:ext cx="711989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团队过于以我为中心，在早些项目阶段中，我主导设计了较多的工作，但是另一方面，团队的沟通度不够，他们没有很好地理解我们的工作，导致项目在进展上出现了诸多地不顺以及磨合上的问题</a:t>
            </a:r>
            <a:endParaRPr lang="en-US" altLang="zh-CN" sz="2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1665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06156" y="1143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对组员的评价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75283640"/>
              </p:ext>
            </p:extLst>
          </p:nvPr>
        </p:nvGraphicFramePr>
        <p:xfrm>
          <a:off x="307942" y="1589341"/>
          <a:ext cx="11576116" cy="34356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788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88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6991">
                <a:tc>
                  <a:txBody>
                    <a:bodyPr/>
                    <a:lstStyle/>
                    <a:p>
                      <a:pPr algn="ctr"/>
                      <a:r>
                        <a:rPr lang="zh-CN" sz="2400" b="0" kern="100" dirty="0">
                          <a:solidFill>
                            <a:schemeClr val="tx1"/>
                          </a:solidFill>
                          <a:effectLst/>
                        </a:rPr>
                        <a:t>成员</a:t>
                      </a:r>
                      <a:endParaRPr lang="zh-CN" sz="24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b="0" kern="100">
                          <a:solidFill>
                            <a:schemeClr val="tx1"/>
                          </a:solidFill>
                          <a:effectLst/>
                        </a:rPr>
                        <a:t>评价</a:t>
                      </a:r>
                      <a:endParaRPr lang="zh-CN" sz="2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7965">
                <a:tc>
                  <a:txBody>
                    <a:bodyPr/>
                    <a:lstStyle/>
                    <a:p>
                      <a:pPr algn="ctr"/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</a:rPr>
                        <a:t>周诚信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</a:rPr>
                        <a:t>项目经理，第一次开发一个完整的软件项目，较缺乏经验，对项目的可行性研究不够深入，没有</a:t>
                      </a:r>
                      <a:r>
                        <a:rPr lang="zh-CN" altLang="en-US" sz="2000" b="0" kern="100" dirty="0">
                          <a:solidFill>
                            <a:schemeClr val="tx1"/>
                          </a:solidFill>
                          <a:effectLst/>
                        </a:rPr>
                        <a:t>及时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</a:rPr>
                        <a:t>发现项目中的诸多大坑，导致了项目实际实现中的层层问题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974">
                <a:tc>
                  <a:txBody>
                    <a:bodyPr/>
                    <a:lstStyle/>
                    <a:p>
                      <a:pPr algn="ctr"/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</a:rPr>
                        <a:t>李以昕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</a:rPr>
                        <a:t>项目开发组成员，积极参与项目，</a:t>
                      </a:r>
                      <a:r>
                        <a:rPr lang="zh-CN" altLang="en-US" sz="2000" b="0" kern="100" dirty="0">
                          <a:solidFill>
                            <a:schemeClr val="tx1"/>
                          </a:solidFill>
                          <a:effectLst/>
                        </a:rPr>
                        <a:t>没有</a:t>
                      </a:r>
                      <a:r>
                        <a:rPr lang="en-US" altLang="zh-CN" sz="2000" b="0" kern="100" dirty="0">
                          <a:solidFill>
                            <a:schemeClr val="tx1"/>
                          </a:solidFill>
                          <a:effectLst/>
                        </a:rPr>
                        <a:t>web</a:t>
                      </a:r>
                      <a:r>
                        <a:rPr lang="zh-CN" altLang="en-US" sz="2000" b="0" kern="100" dirty="0">
                          <a:solidFill>
                            <a:schemeClr val="tx1"/>
                          </a:solidFill>
                          <a:effectLst/>
                        </a:rPr>
                        <a:t>基础，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</a:rPr>
                        <a:t>开发能力稍有欠缺，应该多加磨砺自己的水平。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974">
                <a:tc>
                  <a:txBody>
                    <a:bodyPr/>
                    <a:lstStyle/>
                    <a:p>
                      <a:pPr algn="ctr"/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</a:rPr>
                        <a:t>陈骁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</a:rPr>
                        <a:t>项目开发组成员，积极参与项目，工作认真，</a:t>
                      </a:r>
                      <a:r>
                        <a:rPr lang="zh-CN" altLang="en-US" sz="2000" b="0" kern="100" dirty="0">
                          <a:solidFill>
                            <a:schemeClr val="tx1"/>
                          </a:solidFill>
                          <a:effectLst/>
                        </a:rPr>
                        <a:t>及时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</a:rPr>
                        <a:t>完成任务。但是审美水平有待提高，任务的完成质量</a:t>
                      </a:r>
                      <a:r>
                        <a:rPr lang="zh-CN" altLang="en-US" sz="2000" b="0" kern="100" dirty="0">
                          <a:solidFill>
                            <a:schemeClr val="tx1"/>
                          </a:solidFill>
                          <a:effectLst/>
                        </a:rPr>
                        <a:t>较差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</a:rPr>
                        <a:t>。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B5F5B91-D4FA-48FC-91DA-46253E2F04EA}"/>
              </a:ext>
            </a:extLst>
          </p:cNvPr>
          <p:cNvGraphicFramePr>
            <a:graphicFrameLocks noGrp="1"/>
          </p:cNvGraphicFramePr>
          <p:nvPr/>
        </p:nvGraphicFramePr>
        <p:xfrm>
          <a:off x="2143634" y="1553592"/>
          <a:ext cx="7904732" cy="4332303"/>
        </p:xfrm>
        <a:graphic>
          <a:graphicData uri="http://schemas.openxmlformats.org/drawingml/2006/table">
            <a:tbl>
              <a:tblPr/>
              <a:tblGrid>
                <a:gridCol w="11924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4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14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39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14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06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136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周诚信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陈骁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李以昕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36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阶段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加减分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阶段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加减分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阶段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加减分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36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项目介绍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项目介绍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-0.2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项目介绍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-0.1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36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计划阶段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0.1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需求说明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0.3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需求说明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0.2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36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需求说明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需求说明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-0.4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需求说明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-0.1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36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设计阶段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设计阶段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-0.2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设计阶段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-0.1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136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实现阶段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0.2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实现阶段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-0.1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实现阶段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-0.2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136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总分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总分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总分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136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9.3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8.4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8.7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65228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小组评分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B5F5B91-D4FA-48FC-91DA-46253E2F04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83481"/>
              </p:ext>
            </p:extLst>
          </p:nvPr>
        </p:nvGraphicFramePr>
        <p:xfrm>
          <a:off x="2175707" y="1262848"/>
          <a:ext cx="7904732" cy="4332303"/>
        </p:xfrm>
        <a:graphic>
          <a:graphicData uri="http://schemas.openxmlformats.org/drawingml/2006/table">
            <a:tbl>
              <a:tblPr/>
              <a:tblGrid>
                <a:gridCol w="11924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4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14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39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14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06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136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周诚信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陈骁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李以昕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36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阶段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加减分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阶段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加减分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阶段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加减分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36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项目介绍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项目介绍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-0.2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项目介绍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-0.1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36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计划阶段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0.1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需求说明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0.3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需求说明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0.2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36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需求说明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需求说明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-0.4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需求说明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-0.1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36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设计阶段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设计阶段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-0.2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设计阶段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-0.1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136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实现阶段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0.2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实现阶段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-0.1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实现阶段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-0.2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136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总分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总分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总分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136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9.3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8.4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8.7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5651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06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450048" y="1582786"/>
            <a:ext cx="15808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其他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8740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会议纪要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793" y="1091953"/>
            <a:ext cx="6415934" cy="557961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18740" y="1091953"/>
            <a:ext cx="70444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项目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一共提交了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26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次会议纪要</a:t>
            </a:r>
            <a:endParaRPr lang="zh-CN" altLang="en-US" sz="20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590" y="1915718"/>
            <a:ext cx="2998213" cy="4461029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8740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团建活动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746" y="1020803"/>
            <a:ext cx="2858230" cy="326654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848" y="1020803"/>
            <a:ext cx="1837898" cy="324935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177" y="3429000"/>
            <a:ext cx="4166586" cy="312494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8743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参考文献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21824" y="1261411"/>
            <a:ext cx="507948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原有文档</a:t>
            </a:r>
            <a:r>
              <a:rPr lang="zh-CN" altLang="en-US" dirty="0"/>
              <a:t>：</a:t>
            </a:r>
            <a:endParaRPr lang="en-US" altLang="zh-CN" dirty="0"/>
          </a:p>
          <a:p>
            <a:pPr indent="266700" algn="just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[1]GB+T-8567-2006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计算机软件文档编制规范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11 -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软件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结构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设计说明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(SDD)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[2]SE2020-G17-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项目介绍正式版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1.0.docx</a:t>
            </a:r>
            <a:endParaRPr lang="zh-CN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[3]SE2020-G17-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项目计划书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1.7.docx</a:t>
            </a:r>
          </a:p>
          <a:p>
            <a:pPr indent="266700" algn="just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[3]SE2020-G17-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项目甘特图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1.8.docx</a:t>
            </a:r>
            <a:endParaRPr lang="zh-CN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[4]SE2020-G17-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可行性分析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1.3.docx</a:t>
            </a:r>
            <a:endParaRPr lang="zh-CN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18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[5]SE2020-G17-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软件需求说明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1.3.docx</a:t>
            </a:r>
          </a:p>
          <a:p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</a:rPr>
              <a:t>  [6]</a:t>
            </a:r>
            <a:r>
              <a:rPr lang="en-US" altLang="zh-CN" sz="18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SE2020-G17-</a:t>
            </a:r>
            <a:r>
              <a:rPr lang="zh-CN" altLang="en-US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系统设计</a:t>
            </a:r>
            <a:r>
              <a:rPr lang="en-US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结构设计</a:t>
            </a:r>
            <a:r>
              <a:rPr lang="en-US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说明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.docx</a:t>
            </a:r>
          </a:p>
          <a:p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[7]</a:t>
            </a:r>
            <a:r>
              <a:rPr lang="en-US" altLang="zh-CN" sz="18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SE2020-G17-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结构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设计说明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1.4.docx</a:t>
            </a:r>
          </a:p>
          <a:p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[8]</a:t>
            </a:r>
            <a:r>
              <a:rPr lang="en-US" altLang="zh-CN" sz="18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SE2020-G17-</a:t>
            </a:r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数据库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顶层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设计说明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(DBDD)1.3.docx</a:t>
            </a:r>
          </a:p>
          <a:p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[9]</a:t>
            </a:r>
            <a:r>
              <a:rPr lang="en-US" altLang="zh-CN" sz="18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SE2020-G17-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</a:rPr>
              <a:t>软件测试计划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</a:rPr>
              <a:t>(STP)1.2.docx</a:t>
            </a:r>
          </a:p>
          <a:p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[10]</a:t>
            </a:r>
            <a:r>
              <a:rPr lang="en-US" altLang="zh-CN" sz="18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SE2020-G17-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</a:rPr>
              <a:t>数据库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</a:rPr>
              <a:t>顶层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</a:rPr>
              <a:t>设计说明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</a:rPr>
              <a:t>(DBDD)1.3.docx</a:t>
            </a:r>
          </a:p>
          <a:p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[11]</a:t>
            </a:r>
            <a:r>
              <a:rPr lang="en-US" altLang="zh-CN" sz="18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SE2020-G17-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</a:rPr>
              <a:t>软件测试报告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</a:rPr>
              <a:t>(STR)1.2.docx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190696" y="3429000"/>
            <a:ext cx="5607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书籍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b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《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软件工程导论（第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9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版）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》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张海藩，牟永敏编著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096000" y="1261411"/>
            <a:ext cx="56078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文献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  [12]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锐减知识的店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软件工程 软件体系结构 百度文库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[OL/DB] [2020-04-29] (2020-11-29)</a:t>
            </a: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hlinkClick r:id="rId2"/>
              </a:rPr>
              <a:t>软件工程 软件体系结构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hlinkClick r:id="rId2"/>
              </a:rPr>
              <a:t>-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hlinkClick r:id="rId2"/>
              </a:rPr>
              <a:t>百度文库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hlinkClick r:id="rId2"/>
              </a:rPr>
              <a:t>(baidu.com)</a:t>
            </a:r>
            <a:b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 [13]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xjCherie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HIPO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图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CSDN[OL/DB] [2014-11-20](2020-11-30)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170,&quot;width&quot;:1698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810,&quot;width&quot;:7200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595,&quot;width&quot;:4905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1bf2c78-a8af-46ae-a6e7-688be8a3697e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588ku">
      <a:majorFont>
        <a:latin typeface="Arial Black"/>
        <a:ea typeface="思源黑体 CN Bold"/>
        <a:cs typeface=""/>
      </a:majorFont>
      <a:minorFont>
        <a:latin typeface="Arial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6498</Words>
  <Application>Microsoft Office PowerPoint</Application>
  <PresentationFormat>宽屏</PresentationFormat>
  <Paragraphs>1250</Paragraphs>
  <Slides>96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96</vt:i4>
      </vt:variant>
    </vt:vector>
  </HeadingPairs>
  <TitlesOfParts>
    <vt:vector size="111" baseType="lpstr">
      <vt:lpstr>Source Han Sans CN</vt:lpstr>
      <vt:lpstr>DengXian</vt:lpstr>
      <vt:lpstr>DengXian</vt:lpstr>
      <vt:lpstr>等线 Light</vt:lpstr>
      <vt:lpstr>隶书</vt:lpstr>
      <vt:lpstr>思源黑体 CN Bold</vt:lpstr>
      <vt:lpstr>思源黑体 CN Regular</vt:lpstr>
      <vt:lpstr>宋体</vt:lpstr>
      <vt:lpstr>微软雅黑</vt:lpstr>
      <vt:lpstr>Arial</vt:lpstr>
      <vt:lpstr>Arial Black</vt:lpstr>
      <vt:lpstr>Calibri</vt:lpstr>
      <vt:lpstr>Cambria Math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周 诚信</cp:lastModifiedBy>
  <cp:revision>997</cp:revision>
  <dcterms:created xsi:type="dcterms:W3CDTF">2018-06-17T04:53:00Z</dcterms:created>
  <dcterms:modified xsi:type="dcterms:W3CDTF">2021-01-21T09:01:22Z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